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media/image1.jpeg" ContentType="image/jpeg"/>
  <Override PartName="/ppt/theme/theme2.xml" ContentType="application/vnd.openxmlformats-officedocument.theme+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2">
            <a:lumOff val="44000"/>
          </a:schemeClr>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2">
            <a:lumOff val="44000"/>
          </a:schemeClr>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2">
            <a:lumOff val="44000"/>
          </a:schemeClr>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2">
            <a:lumOff val="44000"/>
          </a:schemeClr>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2">
            <a:lumOff val="44000"/>
          </a:schemeClr>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2">
            <a:lumOff val="44000"/>
          </a:schemeClr>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2">
            <a:lumOff val="44000"/>
          </a:schemeClr>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2">
            <a:lumOff val="44000"/>
          </a:schemeClr>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2">
            <a:lumOff val="44000"/>
          </a:schemeClr>
        </a:solidFill>
        <a:effectLst/>
        <a:uFillTx/>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rial"/>
          <a:ea typeface="Arial"/>
          <a:cs typeface="Arial"/>
        </a:font>
        <a:schemeClr val="accent2">
          <a:lumOff val="44000"/>
        </a:schemeClr>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AFAFA"/>
          </a:solidFill>
        </a:fill>
      </a:tcStyle>
    </a:wholeTbl>
    <a:band2H>
      <a:tcTxStyle b="def" i="def"/>
      <a:tcStyle>
        <a:tcBdr/>
        <a:fill>
          <a:solidFill>
            <a:srgbClr val="FCFCFC"/>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chemeClr val="accent2">
          <a:lumOff val="44000"/>
        </a:schemeClr>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solid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solidFill>
        </a:fill>
      </a:tcStyle>
    </a:firstRow>
  </a:tblStyle>
  <a:tblStyle styleId="{EEE7283C-3CF3-47DC-8721-378D4A62B228}" styleName="">
    <a:tblBg/>
    <a:wholeTbl>
      <a:tcTxStyle b="off" i="off">
        <a:font>
          <a:latin typeface="Arial"/>
          <a:ea typeface="Arial"/>
          <a:cs typeface="Arial"/>
        </a:font>
        <a:schemeClr val="accent2">
          <a:lumOff val="44000"/>
        </a:schemeClr>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chemeClr val="accent2">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2">
              <a:lumOff val="44000"/>
            </a:schemeClr>
          </a:solidFill>
        </a:fill>
      </a:tcStyle>
    </a:wholeTbl>
    <a:band2H>
      <a:tcTxStyle b="def" i="def"/>
      <a:tcStyle>
        <a:tcBdr/>
        <a:fill>
          <a:solidFill>
            <a:srgbClr val="000000"/>
          </a:solidFill>
        </a:fill>
      </a:tcStyle>
    </a:band2H>
    <a:firstCol>
      <a:tcTxStyle b="on"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chemeClr val="accent2">
          <a:lumOff val="44000"/>
        </a:schemeClr>
      </a:tcTxStyle>
      <a:tcStyle>
        <a:tcBdr>
          <a:left>
            <a:ln w="12700" cap="flat">
              <a:noFill/>
              <a:miter lim="400000"/>
            </a:ln>
          </a:left>
          <a:right>
            <a:ln w="12700" cap="flat">
              <a:noFill/>
              <a:miter lim="400000"/>
            </a:ln>
          </a:right>
          <a:top>
            <a:ln w="50800" cap="flat">
              <a:solidFill>
                <a:schemeClr val="accent2">
                  <a:lumOff val="44000"/>
                </a:schemeClr>
              </a:solidFill>
              <a:prstDash val="solid"/>
              <a:round/>
            </a:ln>
          </a:top>
          <a:bottom>
            <a:ln w="25400" cap="flat">
              <a:solidFill>
                <a:schemeClr val="accent2">
                  <a:lumOff val="44000"/>
                </a:schemeClr>
              </a:solidFill>
              <a:prstDash val="solid"/>
              <a:round/>
            </a:ln>
          </a:bottom>
          <a:insideH>
            <a:ln w="12700" cap="flat">
              <a:noFill/>
              <a:miter lim="400000"/>
            </a:ln>
          </a:insideH>
          <a:insideV>
            <a:ln w="12700" cap="flat">
              <a:noFill/>
              <a:miter lim="400000"/>
            </a:ln>
          </a:insideV>
        </a:tcBdr>
        <a:fill>
          <a:solidFill>
            <a:srgbClr val="000000"/>
          </a:solidFill>
        </a:fill>
      </a:tcStyle>
    </a:lastRow>
    <a:firstRow>
      <a:tcTxStyle b="on" i="off">
        <a:font>
          <a:latin typeface="Arial"/>
          <a:ea typeface="Arial"/>
          <a:cs typeface="Arial"/>
        </a:font>
        <a:srgbClr val="000000"/>
      </a:tcTxStyle>
      <a:tcStyle>
        <a:tcBdr>
          <a:left>
            <a:ln w="12700" cap="flat">
              <a:noFill/>
              <a:miter lim="400000"/>
            </a:ln>
          </a:left>
          <a:right>
            <a:ln w="12700" cap="flat">
              <a:noFill/>
              <a:miter lim="400000"/>
            </a:ln>
          </a:right>
          <a:top>
            <a:ln w="25400" cap="flat">
              <a:solidFill>
                <a:schemeClr val="accent2">
                  <a:lumOff val="44000"/>
                </a:schemeClr>
              </a:solidFill>
              <a:prstDash val="solid"/>
              <a:round/>
            </a:ln>
          </a:top>
          <a:bottom>
            <a:ln w="25400" cap="flat">
              <a:solidFill>
                <a:schemeClr val="accent2">
                  <a:lumOff val="44000"/>
                </a:schemeClr>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chemeClr val="accent2">
          <a:lumOff val="44000"/>
        </a:schemeClr>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2">
              <a:lumOff val="44000"/>
            </a:schemeClr>
          </a:solidFill>
        </a:fill>
      </a:tcStyle>
    </a:wholeTbl>
    <a:band2H>
      <a:tcTxStyle b="def" i="def"/>
      <a:tcStyle>
        <a:tcBdr/>
        <a:fill>
          <a:solidFill>
            <a:schemeClr val="accent2">
              <a:lumOff val="44000"/>
            </a:schemeClr>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2">
              <a:lumOff val="44000"/>
            </a:scheme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2">
              <a:lumOff val="44000"/>
            </a:schemeClr>
          </a:solid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2">
              <a:lumOff val="44000"/>
            </a:schemeClr>
          </a:solidFill>
        </a:fill>
      </a:tcStyle>
    </a:firstRow>
  </a:tblStyle>
  <a:tblStyle styleId="{2708684C-4D16-4618-839F-0558EEFCDFE6}" styleName="">
    <a:tblBg/>
    <a:wholeTbl>
      <a:tcTxStyle b="off" i="off">
        <a:font>
          <a:latin typeface="Arial"/>
          <a:ea typeface="Arial"/>
          <a:cs typeface="Arial"/>
        </a:font>
        <a:schemeClr val="accent2">
          <a:lumOff val="44000"/>
        </a:schemeClr>
      </a:tcTxStyle>
      <a:tcStyle>
        <a:tcBdr>
          <a:left>
            <a:ln w="12700" cap="flat">
              <a:solidFill>
                <a:schemeClr val="accent2">
                  <a:lumOff val="44000"/>
                </a:schemeClr>
              </a:solidFill>
              <a:prstDash val="solid"/>
              <a:round/>
            </a:ln>
          </a:left>
          <a:right>
            <a:ln w="12700" cap="flat">
              <a:solidFill>
                <a:schemeClr val="accent2">
                  <a:lumOff val="44000"/>
                </a:schemeClr>
              </a:solidFill>
              <a:prstDash val="solid"/>
              <a:round/>
            </a:ln>
          </a:right>
          <a:top>
            <a:ln w="12700" cap="flat">
              <a:solidFill>
                <a:schemeClr val="accent2">
                  <a:lumOff val="44000"/>
                </a:schemeClr>
              </a:solidFill>
              <a:prstDash val="solid"/>
              <a:round/>
            </a:ln>
          </a:top>
          <a:bottom>
            <a:ln w="12700" cap="flat">
              <a:solidFill>
                <a:schemeClr val="accent2">
                  <a:lumOff val="44000"/>
                </a:schemeClr>
              </a:solidFill>
              <a:prstDash val="solid"/>
              <a:round/>
            </a:ln>
          </a:bottom>
          <a:insideH>
            <a:ln w="12700" cap="flat">
              <a:solidFill>
                <a:schemeClr val="accent2">
                  <a:lumOff val="44000"/>
                </a:schemeClr>
              </a:solidFill>
              <a:prstDash val="solid"/>
              <a:round/>
            </a:ln>
          </a:insideH>
          <a:insideV>
            <a:ln w="12700" cap="flat">
              <a:solidFill>
                <a:schemeClr val="accent2">
                  <a:lumOff val="44000"/>
                </a:schemeClr>
              </a:solidFill>
              <a:prstDash val="solid"/>
              <a:round/>
            </a:ln>
          </a:insideV>
        </a:tcBdr>
        <a:fill>
          <a:solidFill>
            <a:schemeClr val="accent2">
              <a:lumOff val="44000"/>
              <a:alpha val="20000"/>
            </a:schemeClr>
          </a:solidFill>
        </a:fill>
      </a:tcStyle>
    </a:wholeTbl>
    <a:band2H>
      <a:tcTxStyle b="def" i="def"/>
      <a:tcStyle>
        <a:tcBdr/>
        <a:fill>
          <a:solidFill>
            <a:schemeClr val="accent2">
              <a:lumOff val="44000"/>
            </a:schemeClr>
          </a:solidFill>
        </a:fill>
      </a:tcStyle>
    </a:band2H>
    <a:firstCol>
      <a:tcTxStyle b="on" i="off">
        <a:font>
          <a:latin typeface="Arial"/>
          <a:ea typeface="Arial"/>
          <a:cs typeface="Arial"/>
        </a:font>
        <a:schemeClr val="accent2">
          <a:lumOff val="44000"/>
        </a:schemeClr>
      </a:tcTxStyle>
      <a:tcStyle>
        <a:tcBdr>
          <a:left>
            <a:ln w="12700" cap="flat">
              <a:solidFill>
                <a:schemeClr val="accent2">
                  <a:lumOff val="44000"/>
                </a:schemeClr>
              </a:solidFill>
              <a:prstDash val="solid"/>
              <a:round/>
            </a:ln>
          </a:left>
          <a:right>
            <a:ln w="12700" cap="flat">
              <a:solidFill>
                <a:schemeClr val="accent2">
                  <a:lumOff val="44000"/>
                </a:schemeClr>
              </a:solidFill>
              <a:prstDash val="solid"/>
              <a:round/>
            </a:ln>
          </a:right>
          <a:top>
            <a:ln w="12700" cap="flat">
              <a:solidFill>
                <a:schemeClr val="accent2">
                  <a:lumOff val="44000"/>
                </a:schemeClr>
              </a:solidFill>
              <a:prstDash val="solid"/>
              <a:round/>
            </a:ln>
          </a:top>
          <a:bottom>
            <a:ln w="12700" cap="flat">
              <a:solidFill>
                <a:schemeClr val="accent2">
                  <a:lumOff val="44000"/>
                </a:schemeClr>
              </a:solidFill>
              <a:prstDash val="solid"/>
              <a:round/>
            </a:ln>
          </a:bottom>
          <a:insideH>
            <a:ln w="12700" cap="flat">
              <a:solidFill>
                <a:schemeClr val="accent2">
                  <a:lumOff val="44000"/>
                </a:schemeClr>
              </a:solidFill>
              <a:prstDash val="solid"/>
              <a:round/>
            </a:ln>
          </a:insideH>
          <a:insideV>
            <a:ln w="12700" cap="flat">
              <a:solidFill>
                <a:schemeClr val="accent2">
                  <a:lumOff val="44000"/>
                </a:schemeClr>
              </a:solidFill>
              <a:prstDash val="solid"/>
              <a:round/>
            </a:ln>
          </a:insideV>
        </a:tcBdr>
        <a:fill>
          <a:solidFill>
            <a:schemeClr val="accent2">
              <a:lumOff val="44000"/>
              <a:alpha val="20000"/>
            </a:schemeClr>
          </a:solidFill>
        </a:fill>
      </a:tcStyle>
    </a:firstCol>
    <a:lastRow>
      <a:tcTxStyle b="on" i="off">
        <a:font>
          <a:latin typeface="Arial"/>
          <a:ea typeface="Arial"/>
          <a:cs typeface="Arial"/>
        </a:font>
        <a:schemeClr val="accent2">
          <a:lumOff val="44000"/>
        </a:schemeClr>
      </a:tcTxStyle>
      <a:tcStyle>
        <a:tcBdr>
          <a:left>
            <a:ln w="12700" cap="flat">
              <a:solidFill>
                <a:schemeClr val="accent2">
                  <a:lumOff val="44000"/>
                </a:schemeClr>
              </a:solidFill>
              <a:prstDash val="solid"/>
              <a:round/>
            </a:ln>
          </a:left>
          <a:right>
            <a:ln w="12700" cap="flat">
              <a:solidFill>
                <a:schemeClr val="accent2">
                  <a:lumOff val="44000"/>
                </a:schemeClr>
              </a:solidFill>
              <a:prstDash val="solid"/>
              <a:round/>
            </a:ln>
          </a:right>
          <a:top>
            <a:ln w="50800" cap="flat">
              <a:solidFill>
                <a:schemeClr val="accent2">
                  <a:lumOff val="44000"/>
                </a:schemeClr>
              </a:solidFill>
              <a:prstDash val="solid"/>
              <a:round/>
            </a:ln>
          </a:top>
          <a:bottom>
            <a:ln w="12700" cap="flat">
              <a:solidFill>
                <a:schemeClr val="accent2">
                  <a:lumOff val="44000"/>
                </a:schemeClr>
              </a:solidFill>
              <a:prstDash val="solid"/>
              <a:round/>
            </a:ln>
          </a:bottom>
          <a:insideH>
            <a:ln w="12700" cap="flat">
              <a:solidFill>
                <a:schemeClr val="accent2">
                  <a:lumOff val="44000"/>
                </a:schemeClr>
              </a:solidFill>
              <a:prstDash val="solid"/>
              <a:round/>
            </a:ln>
          </a:insideH>
          <a:insideV>
            <a:ln w="12700" cap="flat">
              <a:solidFill>
                <a:schemeClr val="accent2">
                  <a:lumOff val="44000"/>
                </a:schemeClr>
              </a:solidFill>
              <a:prstDash val="solid"/>
              <a:round/>
            </a:ln>
          </a:insideV>
        </a:tcBdr>
        <a:fill>
          <a:noFill/>
        </a:fill>
      </a:tcStyle>
    </a:lastRow>
    <a:firstRow>
      <a:tcTxStyle b="on" i="off">
        <a:font>
          <a:latin typeface="Arial"/>
          <a:ea typeface="Arial"/>
          <a:cs typeface="Arial"/>
        </a:font>
        <a:schemeClr val="accent2">
          <a:lumOff val="44000"/>
        </a:schemeClr>
      </a:tcTxStyle>
      <a:tcStyle>
        <a:tcBdr>
          <a:left>
            <a:ln w="12700" cap="flat">
              <a:solidFill>
                <a:schemeClr val="accent2">
                  <a:lumOff val="44000"/>
                </a:schemeClr>
              </a:solidFill>
              <a:prstDash val="solid"/>
              <a:round/>
            </a:ln>
          </a:left>
          <a:right>
            <a:ln w="12700" cap="flat">
              <a:solidFill>
                <a:schemeClr val="accent2">
                  <a:lumOff val="44000"/>
                </a:schemeClr>
              </a:solidFill>
              <a:prstDash val="solid"/>
              <a:round/>
            </a:ln>
          </a:right>
          <a:top>
            <a:ln w="12700" cap="flat">
              <a:solidFill>
                <a:schemeClr val="accent2">
                  <a:lumOff val="44000"/>
                </a:schemeClr>
              </a:solidFill>
              <a:prstDash val="solid"/>
              <a:round/>
            </a:ln>
          </a:top>
          <a:bottom>
            <a:ln w="25400" cap="flat">
              <a:solidFill>
                <a:schemeClr val="accent2">
                  <a:lumOff val="44000"/>
                </a:schemeClr>
              </a:solidFill>
              <a:prstDash val="solid"/>
              <a:round/>
            </a:ln>
          </a:bottom>
          <a:insideH>
            <a:ln w="12700" cap="flat">
              <a:solidFill>
                <a:schemeClr val="accent2">
                  <a:lumOff val="44000"/>
                </a:schemeClr>
              </a:solidFill>
              <a:prstDash val="solid"/>
              <a:round/>
            </a:ln>
          </a:insideH>
          <a:insideV>
            <a:ln w="12700" cap="flat">
              <a:solidFill>
                <a:schemeClr val="accent2">
                  <a:lumOff val="44000"/>
                </a:schemeClr>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Shape 43"/>
          <p:cNvSpPr/>
          <p:nvPr>
            <p:ph type="sldImg"/>
          </p:nvPr>
        </p:nvSpPr>
        <p:spPr>
          <a:xfrm>
            <a:off x="1143000" y="685800"/>
            <a:ext cx="4572000" cy="3429000"/>
          </a:xfrm>
          <a:prstGeom prst="rect">
            <a:avLst/>
          </a:prstGeom>
        </p:spPr>
        <p:txBody>
          <a:bodyPr/>
          <a:lstStyle/>
          <a:p>
            <a:pPr/>
          </a:p>
        </p:txBody>
      </p:sp>
      <p:sp>
        <p:nvSpPr>
          <p:cNvPr id="44" name="Shape 4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自定义版式">
    <p:spTree>
      <p:nvGrpSpPr>
        <p:cNvPr id="1" name=""/>
        <p:cNvGrpSpPr/>
        <p:nvPr/>
      </p:nvGrpSpPr>
      <p:grpSpPr>
        <a:xfrm>
          <a:off x="0" y="0"/>
          <a:ext cx="0" cy="0"/>
          <a:chOff x="0" y="0"/>
          <a:chExt cx="0" cy="0"/>
        </a:xfrm>
      </p:grpSpPr>
      <p:sp>
        <p:nvSpPr>
          <p:cNvPr id="11"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2_自定义版式">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1_自定义版式">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5" name="Body Level One…"/>
          <p:cNvSpPr/>
          <p:nvPr>
            <p:ph type="body" sz="quarter" idx="1"/>
          </p:nvPr>
        </p:nvSpPr>
        <p:spPr>
          <a:xfrm>
            <a:off x="2073613" y="2612157"/>
            <a:ext cx="1046480" cy="993140"/>
          </a:xfrm>
          <a:prstGeom prst="rect">
            <a:avLst/>
          </a:prstGeom>
        </p:spPr>
        <p:txBody>
          <a:bodyPr>
            <a:normAutofit fontScale="100000" lnSpcReduction="0"/>
          </a:bodyPr>
          <a:lstStyle>
            <a:lvl1pPr marL="0" indent="0" algn="ctr">
              <a:buSzTx/>
              <a:buFontTx/>
              <a:buNone/>
              <a:defRPr sz="6000">
                <a:solidFill>
                  <a:schemeClr val="accent1"/>
                </a:solidFill>
              </a:defRPr>
            </a:lvl1pPr>
            <a:lvl2pPr marL="1028700" indent="-571500" algn="ctr">
              <a:buFontTx/>
              <a:defRPr sz="6000">
                <a:solidFill>
                  <a:schemeClr val="accent1"/>
                </a:solidFill>
              </a:defRPr>
            </a:lvl2pPr>
            <a:lvl3pPr marL="1600200" indent="-685800" algn="ctr">
              <a:buFontTx/>
              <a:defRPr sz="6000">
                <a:solidFill>
                  <a:schemeClr val="accent1"/>
                </a:solidFill>
              </a:defRPr>
            </a:lvl3pPr>
            <a:lvl4pPr marL="2133600" indent="-762000" algn="ctr">
              <a:buFontTx/>
              <a:defRPr sz="6000">
                <a:solidFill>
                  <a:schemeClr val="accent1"/>
                </a:solidFill>
              </a:defRPr>
            </a:lvl4pPr>
            <a:lvl5pPr marL="2590800" indent="-762000" algn="ctr">
              <a:buFontTx/>
              <a:defRPr sz="6000">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26" name="直接连接符 15"/>
          <p:cNvSpPr/>
          <p:nvPr/>
        </p:nvSpPr>
        <p:spPr>
          <a:xfrm flipH="1">
            <a:off x="2720371" y="3535488"/>
            <a:ext cx="494938" cy="523107"/>
          </a:xfrm>
          <a:prstGeom prst="line">
            <a:avLst/>
          </a:prstGeom>
          <a:ln w="6350">
            <a:solidFill>
              <a:schemeClr val="accent1"/>
            </a:solidFill>
            <a:miter/>
          </a:ln>
        </p:spPr>
        <p:txBody>
          <a:bodyPr lIns="45719" rIns="45719"/>
          <a:lstStyle/>
          <a:p>
            <a:pPr/>
          </a:p>
        </p:txBody>
      </p:sp>
      <p:sp>
        <p:nvSpPr>
          <p:cNvPr id="27" name="文本占位符 9"/>
          <p:cNvSpPr/>
          <p:nvPr>
            <p:ph type="body" sz="quarter" idx="13"/>
          </p:nvPr>
        </p:nvSpPr>
        <p:spPr>
          <a:xfrm>
            <a:off x="3862066" y="3518101"/>
            <a:ext cx="6712210" cy="304764"/>
          </a:xfrm>
          <a:prstGeom prst="rect">
            <a:avLst/>
          </a:prstGeom>
        </p:spPr>
        <p:txBody>
          <a:bodyPr>
            <a:normAutofit fontScale="100000" lnSpcReduction="0"/>
          </a:bodyPr>
          <a:lstStyle/>
          <a:p>
            <a:pPr marL="0" indent="0" algn="ctr">
              <a:lnSpc>
                <a:spcPct val="150000"/>
              </a:lnSpc>
              <a:buSzTx/>
              <a:buFontTx/>
              <a:buNone/>
              <a:defRPr spc="300" sz="1000">
                <a:solidFill>
                  <a:schemeClr val="accent1"/>
                </a:solidFill>
              </a:defRPr>
            </a:pPr>
          </a:p>
        </p:txBody>
      </p:sp>
      <p:sp>
        <p:nvSpPr>
          <p:cNvPr id="28" name="Title Text"/>
          <p:cNvSpPr/>
          <p:nvPr>
            <p:ph type="title"/>
          </p:nvPr>
        </p:nvSpPr>
        <p:spPr>
          <a:xfrm>
            <a:off x="3862066" y="2502955"/>
            <a:ext cx="6535288" cy="782432"/>
          </a:xfrm>
          <a:prstGeom prst="rect">
            <a:avLst/>
          </a:prstGeom>
        </p:spPr>
        <p:txBody>
          <a:bodyPr anchor="t">
            <a:normAutofit fontScale="100000" lnSpcReduction="0"/>
          </a:bodyPr>
          <a:lstStyle>
            <a:lvl1pPr algn="ctr">
              <a:defRPr spc="600" sz="5500">
                <a:latin typeface="+mj-lt"/>
                <a:ea typeface="+mj-ea"/>
                <a:cs typeface="+mj-cs"/>
                <a:sym typeface="Calibri"/>
              </a:defRPr>
            </a:lvl1pPr>
          </a:lstStyle>
          <a:p>
            <a:pPr/>
            <a:r>
              <a:t>Title Text</a:t>
            </a:r>
          </a:p>
        </p:txBody>
      </p:sp>
      <p:sp>
        <p:nvSpPr>
          <p:cNvPr id="29"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4_自定义版式">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6" name="Title Text"/>
          <p:cNvSpPr/>
          <p:nvPr>
            <p:ph type="title"/>
          </p:nvPr>
        </p:nvSpPr>
        <p:spPr>
          <a:xfrm>
            <a:off x="1929439" y="338288"/>
            <a:ext cx="8333122" cy="476325"/>
          </a:xfrm>
          <a:prstGeom prst="rect">
            <a:avLst/>
          </a:prstGeom>
        </p:spPr>
        <p:txBody>
          <a:bodyPr anchor="t">
            <a:normAutofit fontScale="100000" lnSpcReduction="0"/>
          </a:bodyPr>
          <a:lstStyle>
            <a:lvl1pPr algn="ctr">
              <a:defRPr b="1" spc="600" sz="2800">
                <a:effectLst>
                  <a:outerShdw sx="100000" sy="100000" kx="0" ky="0" algn="b" rotWithShape="0" blurRad="38100" dist="38100" dir="2700000">
                    <a:srgbClr val="000000">
                      <a:alpha val="43137"/>
                    </a:srgbClr>
                  </a:outerShdw>
                </a:effectLst>
                <a:latin typeface="+mj-lt"/>
                <a:ea typeface="+mj-ea"/>
                <a:cs typeface="+mj-cs"/>
                <a:sym typeface="Calibri"/>
              </a:defRPr>
            </a:lvl1pPr>
          </a:lstStyle>
          <a:p>
            <a:pPr/>
            <a:r>
              <a:t>Title Text</a:t>
            </a:r>
          </a:p>
        </p:txBody>
      </p:sp>
      <p:sp>
        <p:nvSpPr>
          <p:cNvPr id="37"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p:nvPr>
            <p:ph type="title"/>
          </p:nvPr>
        </p:nvSpPr>
        <p:spPr>
          <a:xfrm>
            <a:off x="609600" y="92074"/>
            <a:ext cx="109728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3" name="Body Level One…"/>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
        <p:nvSpPr>
          <p:cNvPr id="4" name="Slide Number"/>
          <p:cNvSpPr/>
          <p:nvPr>
            <p:ph type="sldNum" sz="quarter" idx="2"/>
          </p:nvPr>
        </p:nvSpPr>
        <p:spPr>
          <a:xfrm>
            <a:off x="5892800" y="6172200"/>
            <a:ext cx="2844800" cy="368301"/>
          </a:xfrm>
          <a:prstGeom prst="rect">
            <a:avLst/>
          </a:prstGeom>
          <a:ln w="12700">
            <a:miter lim="400000"/>
          </a:ln>
        </p:spPr>
        <p:txBody>
          <a:bodyPr wrap="none" lIns="45719" rIns="45719" anchor="ctr">
            <a:spAutoFit/>
          </a:bodyPr>
          <a:lstStyle>
            <a:lvl1pPr algn="r">
              <a:defRPr sz="12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chemeClr val="accent2">
              <a:lumOff val="44000"/>
            </a:schemeClr>
          </a:solidFill>
          <a:uFillTx/>
          <a:latin typeface="Arial"/>
          <a:ea typeface="Arial"/>
          <a:cs typeface="Arial"/>
          <a:sym typeface="Arial"/>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chemeClr val="accent2">
              <a:lumOff val="44000"/>
            </a:schemeClr>
          </a:solidFill>
          <a:uFillTx/>
          <a:latin typeface="Arial"/>
          <a:ea typeface="Arial"/>
          <a:cs typeface="Arial"/>
          <a:sym typeface="Arial"/>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chemeClr val="accent2">
              <a:lumOff val="44000"/>
            </a:schemeClr>
          </a:solidFill>
          <a:uFillTx/>
          <a:latin typeface="Arial"/>
          <a:ea typeface="Arial"/>
          <a:cs typeface="Arial"/>
          <a:sym typeface="Arial"/>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chemeClr val="accent2">
              <a:lumOff val="44000"/>
            </a:schemeClr>
          </a:solidFill>
          <a:uFillTx/>
          <a:latin typeface="Arial"/>
          <a:ea typeface="Arial"/>
          <a:cs typeface="Arial"/>
          <a:sym typeface="Arial"/>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chemeClr val="accent2">
              <a:lumOff val="44000"/>
            </a:schemeClr>
          </a:solidFill>
          <a:uFillTx/>
          <a:latin typeface="Arial"/>
          <a:ea typeface="Arial"/>
          <a:cs typeface="Arial"/>
          <a:sym typeface="Arial"/>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chemeClr val="accent2">
              <a:lumOff val="44000"/>
            </a:schemeClr>
          </a:solidFill>
          <a:uFillTx/>
          <a:latin typeface="Arial"/>
          <a:ea typeface="Arial"/>
          <a:cs typeface="Arial"/>
          <a:sym typeface="Arial"/>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chemeClr val="accent2">
              <a:lumOff val="44000"/>
            </a:schemeClr>
          </a:solidFill>
          <a:uFillTx/>
          <a:latin typeface="Arial"/>
          <a:ea typeface="Arial"/>
          <a:cs typeface="Arial"/>
          <a:sym typeface="Arial"/>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chemeClr val="accent2">
              <a:lumOff val="44000"/>
            </a:schemeClr>
          </a:solidFill>
          <a:uFillTx/>
          <a:latin typeface="Arial"/>
          <a:ea typeface="Arial"/>
          <a:cs typeface="Arial"/>
          <a:sym typeface="Arial"/>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chemeClr val="accent2">
              <a:lumOff val="44000"/>
            </a:schemeClr>
          </a:solidFill>
          <a:uFillTx/>
          <a:latin typeface="Arial"/>
          <a:ea typeface="Arial"/>
          <a:cs typeface="Arial"/>
          <a:sym typeface="Arial"/>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chemeClr val="accent2">
              <a:lumOff val="44000"/>
            </a:schemeClr>
          </a:solidFill>
          <a:uFillTx/>
          <a:latin typeface="Arial"/>
          <a:ea typeface="Arial"/>
          <a:cs typeface="Arial"/>
          <a:sym typeface="Arial"/>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chemeClr val="accent2">
              <a:lumOff val="44000"/>
            </a:schemeClr>
          </a:solidFill>
          <a:uFillTx/>
          <a:latin typeface="Arial"/>
          <a:ea typeface="Arial"/>
          <a:cs typeface="Arial"/>
          <a:sym typeface="Arial"/>
        </a:defRPr>
      </a:lvl2pPr>
      <a:lvl3pPr marL="1234439" marR="0" indent="-320039"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chemeClr val="accent2">
              <a:lumOff val="44000"/>
            </a:schemeClr>
          </a:solidFill>
          <a:uFillTx/>
          <a:latin typeface="Arial"/>
          <a:ea typeface="Arial"/>
          <a:cs typeface="Arial"/>
          <a:sym typeface="Arial"/>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chemeClr val="accent2">
              <a:lumOff val="44000"/>
            </a:schemeClr>
          </a:solidFill>
          <a:uFillTx/>
          <a:latin typeface="Arial"/>
          <a:ea typeface="Arial"/>
          <a:cs typeface="Arial"/>
          <a:sym typeface="Arial"/>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chemeClr val="accent2">
              <a:lumOff val="44000"/>
            </a:schemeClr>
          </a:solidFill>
          <a:uFillTx/>
          <a:latin typeface="Arial"/>
          <a:ea typeface="Arial"/>
          <a:cs typeface="Arial"/>
          <a:sym typeface="Arial"/>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chemeClr val="accent2">
              <a:lumOff val="44000"/>
            </a:schemeClr>
          </a:solidFill>
          <a:uFillTx/>
          <a:latin typeface="Arial"/>
          <a:ea typeface="Arial"/>
          <a:cs typeface="Arial"/>
          <a:sym typeface="Arial"/>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chemeClr val="accent2">
              <a:lumOff val="44000"/>
            </a:schemeClr>
          </a:solidFill>
          <a:uFillTx/>
          <a:latin typeface="Arial"/>
          <a:ea typeface="Arial"/>
          <a:cs typeface="Arial"/>
          <a:sym typeface="Arial"/>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chemeClr val="accent2">
              <a:lumOff val="44000"/>
            </a:schemeClr>
          </a:solidFill>
          <a:uFillTx/>
          <a:latin typeface="Arial"/>
          <a:ea typeface="Arial"/>
          <a:cs typeface="Arial"/>
          <a:sym typeface="Arial"/>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chemeClr val="accent2">
              <a:lumOff val="44000"/>
            </a:schemeClr>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tif"/></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tif"/></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jpe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jpe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Relationship Id="rId3" Type="http://schemas.openxmlformats.org/officeDocument/2006/relationships/image" Target="../media/image16.tif"/><Relationship Id="rId4" Type="http://schemas.openxmlformats.org/officeDocument/2006/relationships/image" Target="../media/image17.tif"/></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Relationship Id="rId3" Type="http://schemas.openxmlformats.org/officeDocument/2006/relationships/image" Target="../media/image19.tif"/><Relationship Id="rId4" Type="http://schemas.openxmlformats.org/officeDocument/2006/relationships/image" Target="../media/image20.tif"/></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Relationship Id="rId3" Type="http://schemas.openxmlformats.org/officeDocument/2006/relationships/image" Target="../media/image2.tif"/><Relationship Id="rId4" Type="http://schemas.openxmlformats.org/officeDocument/2006/relationships/image" Target="../media/image3.tif"/><Relationship Id="rId5" Type="http://schemas.openxmlformats.org/officeDocument/2006/relationships/image" Target="../media/image4.tif"/></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tif"/><Relationship Id="rId3" Type="http://schemas.openxmlformats.org/officeDocument/2006/relationships/image" Target="../media/image6.tif"/><Relationship Id="rId4" Type="http://schemas.openxmlformats.org/officeDocument/2006/relationships/image" Target="../media/image7.tif"/><Relationship Id="rId5" Type="http://schemas.openxmlformats.org/officeDocument/2006/relationships/image" Target="../media/image8.tif"/></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tif"/></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tif"/></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tif"/></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tif"/></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tif"/></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 name="矩形 17"/>
          <p:cNvSpPr/>
          <p:nvPr/>
        </p:nvSpPr>
        <p:spPr>
          <a:xfrm>
            <a:off x="2695256" y="3156584"/>
            <a:ext cx="7398386" cy="2056766"/>
          </a:xfrm>
          <a:prstGeom prst="rect">
            <a:avLst/>
          </a:prstGeom>
          <a:solidFill>
            <a:srgbClr val="FFFF00"/>
          </a:solidFill>
          <a:ln>
            <a:solidFill>
              <a:srgbClr val="92D04F"/>
            </a:solidFill>
          </a:ln>
          <a:extLst>
            <a:ext uri="{C572A759-6A51-4108-AA02-DFA0A04FC94B}">
              <ma14:wrappingTextBoxFlag xmlns:ma14="http://schemas.microsoft.com/office/mac/drawingml/2011/main" val="1"/>
            </a:ext>
          </a:extLst>
        </p:spPr>
        <p:txBody>
          <a:bodyPr lIns="45719" rIns="45719">
            <a:spAutoFit/>
          </a:bodyPr>
          <a:lstStyle/>
          <a:p>
            <a:pPr algn="just">
              <a:defRPr spc="600" sz="6600">
                <a:solidFill>
                  <a:srgbClr val="FF0000"/>
                </a:solidFill>
                <a:latin typeface="+mj-lt"/>
                <a:ea typeface="+mj-ea"/>
                <a:cs typeface="+mj-cs"/>
                <a:sym typeface="Calibri"/>
              </a:defRPr>
            </a:pPr>
            <a:r>
              <a:t>AIDA6&amp; Network cell sit</a:t>
            </a:r>
            <a:r>
              <a:rPr>
                <a:solidFill>
                  <a:srgbClr val="000000"/>
                </a:solidFill>
              </a:rPr>
              <a:t>  </a:t>
            </a:r>
            <a:r>
              <a:t> </a:t>
            </a:r>
          </a:p>
        </p:txBody>
      </p:sp>
      <p:sp>
        <p:nvSpPr>
          <p:cNvPr id="47" name="矩形 18"/>
          <p:cNvSpPr/>
          <p:nvPr/>
        </p:nvSpPr>
        <p:spPr>
          <a:xfrm>
            <a:off x="3784291" y="4759942"/>
            <a:ext cx="4177031" cy="3916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a:defRPr b="1" sz="1100"/>
            </a:pPr>
          </a:p>
        </p:txBody>
      </p:sp>
      <p:sp>
        <p:nvSpPr>
          <p:cNvPr id="48" name="文本框 19"/>
          <p:cNvSpPr/>
          <p:nvPr/>
        </p:nvSpPr>
        <p:spPr>
          <a:xfrm>
            <a:off x="505218" y="372521"/>
            <a:ext cx="10542324" cy="3506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90000"/>
              </a:lnSpc>
              <a:spcBef>
                <a:spcPts val="1000"/>
              </a:spcBef>
              <a:defRPr>
                <a:solidFill>
                  <a:schemeClr val="accent1"/>
                </a:solidFill>
              </a:defRPr>
            </a:lvl1pPr>
          </a:lstStyle>
          <a:p>
            <a:pPr/>
            <a:r>
              <a:t>Presentation by :- Akshay &amp; Sania     Date: 28/10/2020            #FLIP TEACH</a:t>
            </a:r>
          </a:p>
        </p:txBody>
      </p:sp>
      <p:sp>
        <p:nvSpPr>
          <p:cNvPr id="49" name="矩形 20"/>
          <p:cNvSpPr/>
          <p:nvPr/>
        </p:nvSpPr>
        <p:spPr>
          <a:xfrm>
            <a:off x="1595562" y="640872"/>
            <a:ext cx="7684397" cy="2504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a:defRPr sz="4000">
                <a:effectLst>
                  <a:outerShdw sx="100000" sy="100000" kx="0" ky="0" algn="b" rotWithShape="0" blurRad="38100" dist="38100" dir="2700000">
                    <a:srgbClr val="000000">
                      <a:alpha val="43137"/>
                    </a:srgbClr>
                  </a:outerShdw>
                </a:effectLst>
                <a:latin typeface="+mj-lt"/>
                <a:ea typeface="+mj-ea"/>
                <a:cs typeface="+mj-cs"/>
                <a:sym typeface="Calibri"/>
              </a:defRPr>
            </a:pPr>
            <a:r>
              <a:t>Smart Devices &amp; Emerging Technology.  </a:t>
            </a:r>
          </a:p>
          <a:p>
            <a:pPr algn="just">
              <a:defRPr sz="1400">
                <a:effectLst>
                  <a:outerShdw sx="100000" sy="100000" kx="0" ky="0" algn="b" rotWithShape="0" blurRad="38100" dist="38100" dir="2700000">
                    <a:srgbClr val="000000">
                      <a:alpha val="43137"/>
                    </a:srgbClr>
                  </a:outerShdw>
                </a:effectLst>
                <a:latin typeface="+mj-lt"/>
                <a:ea typeface="+mj-ea"/>
                <a:cs typeface="+mj-cs"/>
                <a:sym typeface="Calibri"/>
              </a:defRPr>
            </a:pPr>
          </a:p>
          <a:p>
            <a:pPr algn="just">
              <a:defRPr sz="1400">
                <a:effectLst>
                  <a:outerShdw sx="100000" sy="100000" kx="0" ky="0" algn="b" rotWithShape="0" blurRad="38100" dist="38100" dir="2700000">
                    <a:srgbClr val="000000">
                      <a:alpha val="43137"/>
                    </a:srgbClr>
                  </a:outerShdw>
                </a:effectLst>
                <a:latin typeface="+mj-lt"/>
                <a:ea typeface="+mj-ea"/>
                <a:cs typeface="+mj-cs"/>
                <a:sym typeface="Calibri"/>
              </a:defRPr>
            </a:pPr>
          </a:p>
          <a:p>
            <a:pPr algn="just">
              <a:defRPr sz="1400">
                <a:effectLst>
                  <a:outerShdw sx="100000" sy="100000" kx="0" ky="0" algn="b" rotWithShape="0" blurRad="38100" dist="38100" dir="2700000">
                    <a:srgbClr val="000000">
                      <a:alpha val="43137"/>
                    </a:srgbClr>
                  </a:outerShdw>
                </a:effectLst>
                <a:latin typeface="+mj-lt"/>
                <a:ea typeface="+mj-ea"/>
                <a:cs typeface="+mj-cs"/>
                <a:sym typeface="Calibri"/>
              </a:defRPr>
            </a:pPr>
            <a:r>
              <a:t>1)INTRO BY SANIA </a:t>
            </a:r>
          </a:p>
          <a:p>
            <a:pPr algn="just">
              <a:defRPr sz="1400">
                <a:effectLst>
                  <a:outerShdw sx="100000" sy="100000" kx="0" ky="0" algn="b" rotWithShape="0" blurRad="38100" dist="38100" dir="2700000">
                    <a:srgbClr val="000000">
                      <a:alpha val="43137"/>
                    </a:srgbClr>
                  </a:outerShdw>
                </a:effectLst>
                <a:latin typeface="+mj-lt"/>
                <a:ea typeface="+mj-ea"/>
                <a:cs typeface="+mj-cs"/>
                <a:sym typeface="Calibri"/>
              </a:defRPr>
            </a:pPr>
            <a:r>
              <a:t>2) AID64 BY AKSHAY </a:t>
            </a:r>
          </a:p>
          <a:p>
            <a:pPr algn="just">
              <a:defRPr sz="1400">
                <a:effectLst>
                  <a:outerShdw sx="100000" sy="100000" kx="0" ky="0" algn="b" rotWithShape="0" blurRad="38100" dist="38100" dir="2700000">
                    <a:srgbClr val="000000">
                      <a:alpha val="43137"/>
                    </a:srgbClr>
                  </a:outerShdw>
                </a:effectLst>
                <a:latin typeface="+mj-lt"/>
                <a:ea typeface="+mj-ea"/>
                <a:cs typeface="+mj-cs"/>
                <a:sym typeface="Calibri"/>
              </a:defRPr>
            </a:pPr>
            <a:r>
              <a:t>3) NETWORK CELL SIT BY SANIA </a:t>
            </a:r>
          </a:p>
          <a:p>
            <a:pPr algn="just">
              <a:defRPr sz="1400">
                <a:effectLst>
                  <a:outerShdw sx="100000" sy="100000" kx="0" ky="0" algn="b" rotWithShape="0" blurRad="38100" dist="38100" dir="2700000">
                    <a:srgbClr val="000000">
                      <a:alpha val="43137"/>
                    </a:srgbClr>
                  </a:outerShdw>
                </a:effectLst>
                <a:latin typeface="+mj-lt"/>
                <a:ea typeface="+mj-ea"/>
                <a:cs typeface="+mj-cs"/>
                <a:sym typeface="Calibri"/>
              </a:defRPr>
            </a:pPr>
            <a:r>
              <a:t>4)VIDEO BY AKSHAY </a:t>
            </a:r>
          </a:p>
        </p:txBody>
      </p:sp>
      <p:sp>
        <p:nvSpPr>
          <p:cNvPr id="50" name="直接连接符 21"/>
          <p:cNvSpPr/>
          <p:nvPr/>
        </p:nvSpPr>
        <p:spPr>
          <a:xfrm>
            <a:off x="2441448" y="1737360"/>
            <a:ext cx="1271017" cy="1"/>
          </a:xfrm>
          <a:prstGeom prst="line">
            <a:avLst/>
          </a:prstGeom>
          <a:ln w="6350">
            <a:solidFill>
              <a:srgbClr val="FDFDFD">
                <a:alpha val="7499"/>
              </a:srgbClr>
            </a:solidFill>
            <a:miter/>
          </a:ln>
        </p:spPr>
        <p:txBody>
          <a:bodyPr lIns="45719" rIns="45719"/>
          <a:lstStyle/>
          <a:p>
            <a:pPr/>
          </a:p>
        </p:txBody>
      </p:sp>
      <p:sp>
        <p:nvSpPr>
          <p:cNvPr id="51" name="直接连接符 22"/>
          <p:cNvSpPr/>
          <p:nvPr/>
        </p:nvSpPr>
        <p:spPr>
          <a:xfrm flipH="1">
            <a:off x="2572392" y="1523046"/>
            <a:ext cx="1" cy="1491873"/>
          </a:xfrm>
          <a:prstGeom prst="line">
            <a:avLst/>
          </a:prstGeom>
          <a:ln w="6350">
            <a:solidFill>
              <a:srgbClr val="FDFDFD">
                <a:alpha val="7499"/>
              </a:srgbClr>
            </a:solidFill>
            <a:miter/>
          </a:ln>
        </p:spPr>
        <p:txBody>
          <a:bodyPr lIns="45719" rIns="45719"/>
          <a:lstStyle/>
          <a:p>
            <a:pPr/>
          </a:p>
        </p:txBody>
      </p:sp>
      <p:sp>
        <p:nvSpPr>
          <p:cNvPr id="52" name="直接连接符 23"/>
          <p:cNvSpPr/>
          <p:nvPr/>
        </p:nvSpPr>
        <p:spPr>
          <a:xfrm>
            <a:off x="8190461" y="4257657"/>
            <a:ext cx="1271017" cy="1"/>
          </a:xfrm>
          <a:prstGeom prst="line">
            <a:avLst/>
          </a:prstGeom>
          <a:ln w="6350">
            <a:solidFill>
              <a:srgbClr val="FDFDFD">
                <a:alpha val="7499"/>
              </a:srgbClr>
            </a:solidFill>
            <a:miter/>
          </a:ln>
        </p:spPr>
        <p:txBody>
          <a:bodyPr lIns="45719" rIns="45719"/>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2" presetID="22" grpId="1" fill="hold">
                                  <p:stCondLst>
                                    <p:cond delay="0"/>
                                  </p:stCondLst>
                                  <p:iterate type="el" backwards="0">
                                    <p:tmAbs val="0"/>
                                  </p:iterate>
                                  <p:childTnLst>
                                    <p:set>
                                      <p:cBhvr>
                                        <p:cTn id="6" fill="hold"/>
                                        <p:tgtEl>
                                          <p:spTgt spid="49"/>
                                        </p:tgtEl>
                                        <p:attrNameLst>
                                          <p:attrName>style.visibility</p:attrName>
                                        </p:attrNameLst>
                                      </p:cBhvr>
                                      <p:to>
                                        <p:strVal val="visible"/>
                                      </p:to>
                                    </p:set>
                                    <p:animEffect filter="wipe(right)" transition="in">
                                      <p:cBhvr>
                                        <p:cTn id="7" dur="500"/>
                                        <p:tgtEl>
                                          <p:spTgt spid="49"/>
                                        </p:tgtEl>
                                      </p:cBhvr>
                                    </p:animEffect>
                                  </p:childTnLst>
                                </p:cTn>
                              </p:par>
                            </p:childTnLst>
                          </p:cTn>
                        </p:par>
                        <p:par>
                          <p:cTn id="8" fill="hold">
                            <p:stCondLst>
                              <p:cond delay="500"/>
                            </p:stCondLst>
                            <p:childTnLst>
                              <p:par>
                                <p:cTn id="9" presetClass="entr" nodeType="afterEffect" presetSubtype="2" presetID="22" grpId="2" fill="hold">
                                  <p:stCondLst>
                                    <p:cond delay="0"/>
                                  </p:stCondLst>
                                  <p:iterate type="el" backwards="0">
                                    <p:tmAbs val="0"/>
                                  </p:iterate>
                                  <p:childTnLst>
                                    <p:set>
                                      <p:cBhvr>
                                        <p:cTn id="10" fill="hold"/>
                                        <p:tgtEl>
                                          <p:spTgt spid="46"/>
                                        </p:tgtEl>
                                        <p:attrNameLst>
                                          <p:attrName>style.visibility</p:attrName>
                                        </p:attrNameLst>
                                      </p:cBhvr>
                                      <p:to>
                                        <p:strVal val="visible"/>
                                      </p:to>
                                    </p:set>
                                    <p:animEffect filter="wipe(right)" transition="in">
                                      <p:cBhvr>
                                        <p:cTn id="11" dur="500"/>
                                        <p:tgtEl>
                                          <p:spTgt spid="46"/>
                                        </p:tgtEl>
                                      </p:cBhvr>
                                    </p:animEffect>
                                  </p:childTnLst>
                                </p:cTn>
                              </p:par>
                            </p:childTnLst>
                          </p:cTn>
                        </p:par>
                        <p:par>
                          <p:cTn id="12" fill="hold">
                            <p:stCondLst>
                              <p:cond delay="1000"/>
                            </p:stCondLst>
                            <p:childTnLst>
                              <p:par>
                                <p:cTn id="13" presetClass="entr" nodeType="afterEffect" presetSubtype="12" presetID="15" grpId="3" fill="hold">
                                  <p:stCondLst>
                                    <p:cond delay="0"/>
                                  </p:stCondLst>
                                  <p:iterate type="el" backwards="0">
                                    <p:tmAbs val="0"/>
                                  </p:iterate>
                                  <p:childTnLst>
                                    <p:set>
                                      <p:cBhvr>
                                        <p:cTn id="14" fill="hold"/>
                                        <p:tgtEl>
                                          <p:spTgt spid="47"/>
                                        </p:tgtEl>
                                        <p:attrNameLst>
                                          <p:attrName>style.visibility</p:attrName>
                                        </p:attrNameLst>
                                      </p:cBhvr>
                                      <p:to>
                                        <p:strVal val="visible"/>
                                      </p:to>
                                    </p:set>
                                    <p:anim calcmode="lin" valueType="num">
                                      <p:cBhvr>
                                        <p:cTn id="15" dur="600" fill="hold"/>
                                        <p:tgtEl>
                                          <p:spTgt spid="47"/>
                                        </p:tgtEl>
                                        <p:attrNameLst>
                                          <p:attrName>ppt_w</p:attrName>
                                        </p:attrNameLst>
                                      </p:cBhvr>
                                      <p:tavLst>
                                        <p:tav tm="0">
                                          <p:val>
                                            <p:fltVal val="0"/>
                                          </p:val>
                                        </p:tav>
                                        <p:tav tm="100000">
                                          <p:val>
                                            <p:strVal val="#ppt_w"/>
                                          </p:val>
                                        </p:tav>
                                      </p:tavLst>
                                    </p:anim>
                                    <p:anim calcmode="lin" valueType="num">
                                      <p:cBhvr>
                                        <p:cTn id="16" dur="600" fill="hold"/>
                                        <p:tgtEl>
                                          <p:spTgt spid="47"/>
                                        </p:tgtEl>
                                        <p:attrNameLst>
                                          <p:attrName>ppt_h</p:attrName>
                                        </p:attrNameLst>
                                      </p:cBhvr>
                                      <p:tavLst>
                                        <p:tav tm="0">
                                          <p:val>
                                            <p:fltVal val="0"/>
                                          </p:val>
                                        </p:tav>
                                        <p:tav tm="100000">
                                          <p:val>
                                            <p:strVal val="#ppt_h"/>
                                          </p:val>
                                        </p:tav>
                                      </p:tavLst>
                                    </p:anim>
                                    <p:anim calcmode="lin" valueType="num">
                                      <p:cBhvr>
                                        <p:cTn id="17" dur="600" fill="hold"/>
                                        <p:tgtEl>
                                          <p:spTgt spid="47"/>
                                        </p:tgtEl>
                                        <p:attrNameLst>
                                          <p:attrName>ppt_x</p:attrName>
                                        </p:attrNameLst>
                                      </p:cBhvr>
                                      <p:tavLst>
                                        <p:tav tm="0" fmla="#ppt_x+(cos(-2*pi*(1-$))*-#ppt_x-sin(-2*pi*(1-$))*(1-#ppt_y))*(1-$)">
                                          <p:val>
                                            <p:fltVal val="0"/>
                                          </p:val>
                                        </p:tav>
                                        <p:tav tm="100000">
                                          <p:val>
                                            <p:fltVal val="1"/>
                                          </p:val>
                                        </p:tav>
                                      </p:tavLst>
                                    </p:anim>
                                    <p:anim calcmode="lin" valueType="num">
                                      <p:cBhvr>
                                        <p:cTn id="18" dur="600" fill="hold"/>
                                        <p:tgtEl>
                                          <p:spTgt spid="47"/>
                                        </p:tgtEl>
                                        <p:attrNameLst>
                                          <p:attrName>ppt_y</p:attrName>
                                        </p:attrNameLst>
                                      </p:cBhvr>
                                      <p:tavLst>
                                        <p:tav tm="0" fmla="#ppt_y+(sin(-2*pi*(1-$))*-#ppt_x+cos(-2*pi*(1-$))*(1-#ppt_y))*(1-$)">
                                          <p:val>
                                            <p:fltVal val="0"/>
                                          </p:val>
                                        </p:tav>
                                        <p:tav tm="100000">
                                          <p:val>
                                            <p:fltVal val="1"/>
                                          </p:val>
                                        </p:tav>
                                      </p:tavLst>
                                    </p:anim>
                                  </p:childTnLst>
                                </p:cTn>
                              </p:par>
                            </p:childTnLst>
                          </p:cTn>
                        </p:par>
                        <p:par>
                          <p:cTn id="19" fill="hold">
                            <p:stCondLst>
                              <p:cond delay="1600"/>
                            </p:stCondLst>
                            <p:childTnLst>
                              <p:par>
                                <p:cTn id="20" presetClass="entr" nodeType="afterEffect" presetSubtype="12" presetID="15" grpId="4" fill="hold">
                                  <p:stCondLst>
                                    <p:cond delay="0"/>
                                  </p:stCondLst>
                                  <p:iterate type="el" backwards="0">
                                    <p:tmAbs val="0"/>
                                  </p:iterate>
                                  <p:childTnLst>
                                    <p:set>
                                      <p:cBhvr>
                                        <p:cTn id="21" fill="hold"/>
                                        <p:tgtEl>
                                          <p:spTgt spid="48"/>
                                        </p:tgtEl>
                                        <p:attrNameLst>
                                          <p:attrName>style.visibility</p:attrName>
                                        </p:attrNameLst>
                                      </p:cBhvr>
                                      <p:to>
                                        <p:strVal val="visible"/>
                                      </p:to>
                                    </p:set>
                                    <p:anim calcmode="lin" valueType="num">
                                      <p:cBhvr>
                                        <p:cTn id="22" dur="600" fill="hold"/>
                                        <p:tgtEl>
                                          <p:spTgt spid="48"/>
                                        </p:tgtEl>
                                        <p:attrNameLst>
                                          <p:attrName>ppt_w</p:attrName>
                                        </p:attrNameLst>
                                      </p:cBhvr>
                                      <p:tavLst>
                                        <p:tav tm="0">
                                          <p:val>
                                            <p:fltVal val="0"/>
                                          </p:val>
                                        </p:tav>
                                        <p:tav tm="100000">
                                          <p:val>
                                            <p:strVal val="#ppt_w"/>
                                          </p:val>
                                        </p:tav>
                                      </p:tavLst>
                                    </p:anim>
                                    <p:anim calcmode="lin" valueType="num">
                                      <p:cBhvr>
                                        <p:cTn id="23" dur="600" fill="hold"/>
                                        <p:tgtEl>
                                          <p:spTgt spid="48"/>
                                        </p:tgtEl>
                                        <p:attrNameLst>
                                          <p:attrName>ppt_h</p:attrName>
                                        </p:attrNameLst>
                                      </p:cBhvr>
                                      <p:tavLst>
                                        <p:tav tm="0">
                                          <p:val>
                                            <p:fltVal val="0"/>
                                          </p:val>
                                        </p:tav>
                                        <p:tav tm="100000">
                                          <p:val>
                                            <p:strVal val="#ppt_h"/>
                                          </p:val>
                                        </p:tav>
                                      </p:tavLst>
                                    </p:anim>
                                    <p:anim calcmode="lin" valueType="num">
                                      <p:cBhvr>
                                        <p:cTn id="24" dur="600" fill="hold"/>
                                        <p:tgtEl>
                                          <p:spTgt spid="48"/>
                                        </p:tgtEl>
                                        <p:attrNameLst>
                                          <p:attrName>ppt_x</p:attrName>
                                        </p:attrNameLst>
                                      </p:cBhvr>
                                      <p:tavLst>
                                        <p:tav tm="0" fmla="#ppt_x+(cos(-2*pi*(1-$))*-#ppt_x-sin(-2*pi*(1-$))*(1-#ppt_y))*(1-$)">
                                          <p:val>
                                            <p:fltVal val="0"/>
                                          </p:val>
                                        </p:tav>
                                        <p:tav tm="100000">
                                          <p:val>
                                            <p:fltVal val="1"/>
                                          </p:val>
                                        </p:tav>
                                      </p:tavLst>
                                    </p:anim>
                                    <p:anim calcmode="lin" valueType="num">
                                      <p:cBhvr>
                                        <p:cTn id="25" dur="600" fill="hold"/>
                                        <p:tgtEl>
                                          <p:spTgt spid="48"/>
                                        </p:tgtEl>
                                        <p:attrNameLst>
                                          <p:attrName>ppt_y</p:attrName>
                                        </p:attrNameLst>
                                      </p:cBhvr>
                                      <p:tavLst>
                                        <p:tav tm="0" fmla="#ppt_y+(sin(-2*pi*(1-$))*-#ppt_x+cos(-2*pi*(1-$))*(1-#ppt_y))*(1-$)">
                                          <p:val>
                                            <p:fltVal val="0"/>
                                          </p:val>
                                        </p:tav>
                                        <p:tav tm="100000">
                                          <p:val>
                                            <p:fltVal val="1"/>
                                          </p:val>
                                        </p:tav>
                                      </p:tavLst>
                                    </p:anim>
                                  </p:childTnLst>
                                </p:cTn>
                              </p:par>
                            </p:childTnLst>
                          </p:cTn>
                        </p:par>
                        <p:par>
                          <p:cTn id="26" fill="hold">
                            <p:stCondLst>
                              <p:cond delay="2200"/>
                            </p:stCondLst>
                            <p:childTnLst>
                              <p:par>
                                <p:cTn id="27" presetClass="entr" nodeType="afterEffect" presetSubtype="4" presetID="22" grpId="5" fill="hold">
                                  <p:stCondLst>
                                    <p:cond delay="0"/>
                                  </p:stCondLst>
                                  <p:iterate type="el" backwards="0">
                                    <p:tmAbs val="0"/>
                                  </p:iterate>
                                  <p:childTnLst>
                                    <p:set>
                                      <p:cBhvr>
                                        <p:cTn id="28" fill="hold"/>
                                        <p:tgtEl>
                                          <p:spTgt spid="50"/>
                                        </p:tgtEl>
                                        <p:attrNameLst>
                                          <p:attrName>style.visibility</p:attrName>
                                        </p:attrNameLst>
                                      </p:cBhvr>
                                      <p:to>
                                        <p:strVal val="visible"/>
                                      </p:to>
                                    </p:set>
                                    <p:animEffect filter="wipe(down)" transition="in">
                                      <p:cBhvr>
                                        <p:cTn id="29" dur="500"/>
                                        <p:tgtEl>
                                          <p:spTgt spid="50"/>
                                        </p:tgtEl>
                                      </p:cBhvr>
                                    </p:animEffect>
                                  </p:childTnLst>
                                </p:cTn>
                              </p:par>
                            </p:childTnLst>
                          </p:cTn>
                        </p:par>
                        <p:par>
                          <p:cTn id="30" fill="hold">
                            <p:stCondLst>
                              <p:cond delay="2700"/>
                            </p:stCondLst>
                            <p:childTnLst>
                              <p:par>
                                <p:cTn id="31" presetClass="entr" nodeType="afterEffect" presetSubtype="4" presetID="22" grpId="6" fill="hold">
                                  <p:stCondLst>
                                    <p:cond delay="0"/>
                                  </p:stCondLst>
                                  <p:iterate type="el" backwards="0">
                                    <p:tmAbs val="0"/>
                                  </p:iterate>
                                  <p:childTnLst>
                                    <p:set>
                                      <p:cBhvr>
                                        <p:cTn id="32" fill="hold"/>
                                        <p:tgtEl>
                                          <p:spTgt spid="51"/>
                                        </p:tgtEl>
                                        <p:attrNameLst>
                                          <p:attrName>style.visibility</p:attrName>
                                        </p:attrNameLst>
                                      </p:cBhvr>
                                      <p:to>
                                        <p:strVal val="visible"/>
                                      </p:to>
                                    </p:set>
                                    <p:animEffect filter="wipe(down)" transition="in">
                                      <p:cBhvr>
                                        <p:cTn id="33" dur="500"/>
                                        <p:tgtEl>
                                          <p:spTgt spid="51"/>
                                        </p:tgtEl>
                                      </p:cBhvr>
                                    </p:animEffect>
                                  </p:childTnLst>
                                </p:cTn>
                              </p:par>
                            </p:childTnLst>
                          </p:cTn>
                        </p:par>
                        <p:par>
                          <p:cTn id="34" fill="hold">
                            <p:stCondLst>
                              <p:cond delay="3200"/>
                            </p:stCondLst>
                            <p:childTnLst>
                              <p:par>
                                <p:cTn id="35" presetClass="entr" nodeType="afterEffect" presetSubtype="4" presetID="22" grpId="7" fill="hold">
                                  <p:stCondLst>
                                    <p:cond delay="0"/>
                                  </p:stCondLst>
                                  <p:iterate type="el" backwards="0">
                                    <p:tmAbs val="0"/>
                                  </p:iterate>
                                  <p:childTnLst>
                                    <p:set>
                                      <p:cBhvr>
                                        <p:cTn id="36" fill="hold"/>
                                        <p:tgtEl>
                                          <p:spTgt spid="52"/>
                                        </p:tgtEl>
                                        <p:attrNameLst>
                                          <p:attrName>style.visibility</p:attrName>
                                        </p:attrNameLst>
                                      </p:cBhvr>
                                      <p:to>
                                        <p:strVal val="visible"/>
                                      </p:to>
                                    </p:set>
                                    <p:animEffect filter="wipe(down)" transition="in">
                                      <p:cBhvr>
                                        <p:cTn id="37" dur="500"/>
                                        <p:tgtEl>
                                          <p:spTgt spid="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0" grpId="5"/>
      <p:bldP build="whole" bldLvl="1" animBg="1" rev="0" advAuto="0" spid="52" grpId="7"/>
      <p:bldP build="whole" bldLvl="1" animBg="1" rev="0" advAuto="0" spid="49" grpId="1"/>
      <p:bldP build="whole" bldLvl="1" animBg="1" rev="0" advAuto="0" spid="48" grpId="4"/>
      <p:bldP build="whole" bldLvl="1" animBg="1" rev="0" advAuto="0" spid="46" grpId="2"/>
      <p:bldP build="whole" bldLvl="1" animBg="1" rev="0" advAuto="0" spid="47" grpId="3"/>
      <p:bldP build="whole" bldLvl="1" animBg="1" rev="0" advAuto="0" spid="51" grpId="6"/>
    </p:bldLst>
  </p:timing>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7" name="矩形 18"/>
          <p:cNvSpPr/>
          <p:nvPr/>
        </p:nvSpPr>
        <p:spPr>
          <a:xfrm>
            <a:off x="3784291" y="4759942"/>
            <a:ext cx="4177031" cy="3916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a:defRPr b="1" sz="1100"/>
            </a:pPr>
          </a:p>
        </p:txBody>
      </p:sp>
      <p:sp>
        <p:nvSpPr>
          <p:cNvPr id="118" name="文本框 19"/>
          <p:cNvSpPr/>
          <p:nvPr/>
        </p:nvSpPr>
        <p:spPr>
          <a:xfrm>
            <a:off x="-733606" y="251635"/>
            <a:ext cx="6900379" cy="3506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90000"/>
              </a:lnSpc>
              <a:spcBef>
                <a:spcPts val="1000"/>
              </a:spcBef>
              <a:defRPr>
                <a:solidFill>
                  <a:schemeClr val="accent1"/>
                </a:solidFill>
              </a:defRPr>
            </a:lvl1pPr>
          </a:lstStyle>
          <a:p>
            <a:pPr/>
            <a:r>
              <a:t>Reporter :- Akshay &amp; Sania     Date: 28/10/2020</a:t>
            </a:r>
          </a:p>
        </p:txBody>
      </p:sp>
      <p:sp>
        <p:nvSpPr>
          <p:cNvPr id="119" name="直接连接符 21"/>
          <p:cNvSpPr/>
          <p:nvPr/>
        </p:nvSpPr>
        <p:spPr>
          <a:xfrm>
            <a:off x="2441448" y="1737360"/>
            <a:ext cx="1271017" cy="1"/>
          </a:xfrm>
          <a:prstGeom prst="line">
            <a:avLst/>
          </a:prstGeom>
          <a:ln w="6350">
            <a:solidFill>
              <a:srgbClr val="FDFDFD">
                <a:alpha val="7499"/>
              </a:srgbClr>
            </a:solidFill>
            <a:miter/>
          </a:ln>
        </p:spPr>
        <p:txBody>
          <a:bodyPr lIns="45719" rIns="45719"/>
          <a:lstStyle/>
          <a:p>
            <a:pPr/>
          </a:p>
        </p:txBody>
      </p:sp>
      <p:sp>
        <p:nvSpPr>
          <p:cNvPr id="120" name="直接连接符 22"/>
          <p:cNvSpPr/>
          <p:nvPr/>
        </p:nvSpPr>
        <p:spPr>
          <a:xfrm flipH="1">
            <a:off x="2572392" y="1523046"/>
            <a:ext cx="1" cy="1491873"/>
          </a:xfrm>
          <a:prstGeom prst="line">
            <a:avLst/>
          </a:prstGeom>
          <a:ln w="6350">
            <a:solidFill>
              <a:srgbClr val="FDFDFD">
                <a:alpha val="7499"/>
              </a:srgbClr>
            </a:solidFill>
            <a:miter/>
          </a:ln>
        </p:spPr>
        <p:txBody>
          <a:bodyPr lIns="45719" rIns="45719"/>
          <a:lstStyle/>
          <a:p>
            <a:pPr/>
          </a:p>
        </p:txBody>
      </p:sp>
      <p:sp>
        <p:nvSpPr>
          <p:cNvPr id="121" name="直接连接符 23"/>
          <p:cNvSpPr/>
          <p:nvPr/>
        </p:nvSpPr>
        <p:spPr>
          <a:xfrm>
            <a:off x="8190461" y="4257657"/>
            <a:ext cx="1271017" cy="1"/>
          </a:xfrm>
          <a:prstGeom prst="line">
            <a:avLst/>
          </a:prstGeom>
          <a:ln w="6350">
            <a:solidFill>
              <a:srgbClr val="FDFDFD">
                <a:alpha val="7499"/>
              </a:srgbClr>
            </a:solidFill>
            <a:miter/>
          </a:ln>
        </p:spPr>
        <p:txBody>
          <a:bodyPr lIns="45719" rIns="45719"/>
          <a:lstStyle/>
          <a:p>
            <a:pPr/>
          </a:p>
        </p:txBody>
      </p:sp>
      <p:pic>
        <p:nvPicPr>
          <p:cNvPr id="122" name="pasted-image.tiff" descr="pasted-image.tiff"/>
          <p:cNvPicPr>
            <a:picLocks noChangeAspect="1"/>
          </p:cNvPicPr>
          <p:nvPr/>
        </p:nvPicPr>
        <p:blipFill>
          <a:blip r:embed="rId2">
            <a:extLst/>
          </a:blip>
          <a:stretch>
            <a:fillRect/>
          </a:stretch>
        </p:blipFill>
        <p:spPr>
          <a:xfrm>
            <a:off x="2066145" y="694745"/>
            <a:ext cx="8434858" cy="473801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cover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2" presetID="15" grpId="1" fill="hold">
                                  <p:stCondLst>
                                    <p:cond delay="0"/>
                                  </p:stCondLst>
                                  <p:iterate type="el" backwards="0">
                                    <p:tmAbs val="0"/>
                                  </p:iterate>
                                  <p:childTnLst>
                                    <p:set>
                                      <p:cBhvr>
                                        <p:cTn id="6" fill="hold"/>
                                        <p:tgtEl>
                                          <p:spTgt spid="117"/>
                                        </p:tgtEl>
                                        <p:attrNameLst>
                                          <p:attrName>style.visibility</p:attrName>
                                        </p:attrNameLst>
                                      </p:cBhvr>
                                      <p:to>
                                        <p:strVal val="visible"/>
                                      </p:to>
                                    </p:set>
                                    <p:anim calcmode="lin" valueType="num">
                                      <p:cBhvr>
                                        <p:cTn id="7" dur="600" fill="hold"/>
                                        <p:tgtEl>
                                          <p:spTgt spid="117"/>
                                        </p:tgtEl>
                                        <p:attrNameLst>
                                          <p:attrName>ppt_w</p:attrName>
                                        </p:attrNameLst>
                                      </p:cBhvr>
                                      <p:tavLst>
                                        <p:tav tm="0">
                                          <p:val>
                                            <p:fltVal val="0"/>
                                          </p:val>
                                        </p:tav>
                                        <p:tav tm="100000">
                                          <p:val>
                                            <p:strVal val="#ppt_w"/>
                                          </p:val>
                                        </p:tav>
                                      </p:tavLst>
                                    </p:anim>
                                    <p:anim calcmode="lin" valueType="num">
                                      <p:cBhvr>
                                        <p:cTn id="8" dur="600" fill="hold"/>
                                        <p:tgtEl>
                                          <p:spTgt spid="117"/>
                                        </p:tgtEl>
                                        <p:attrNameLst>
                                          <p:attrName>ppt_h</p:attrName>
                                        </p:attrNameLst>
                                      </p:cBhvr>
                                      <p:tavLst>
                                        <p:tav tm="0">
                                          <p:val>
                                            <p:fltVal val="0"/>
                                          </p:val>
                                        </p:tav>
                                        <p:tav tm="100000">
                                          <p:val>
                                            <p:strVal val="#ppt_h"/>
                                          </p:val>
                                        </p:tav>
                                      </p:tavLst>
                                    </p:anim>
                                    <p:anim calcmode="lin" valueType="num">
                                      <p:cBhvr>
                                        <p:cTn id="9" dur="600" fill="hold"/>
                                        <p:tgtEl>
                                          <p:spTgt spid="117"/>
                                        </p:tgtEl>
                                        <p:attrNameLst>
                                          <p:attrName>ppt_x</p:attrName>
                                        </p:attrNameLst>
                                      </p:cBhvr>
                                      <p:tavLst>
                                        <p:tav tm="0" fmla="#ppt_x+(cos(-2*pi*(1-$))*-#ppt_x-sin(-2*pi*(1-$))*(1-#ppt_y))*(1-$)">
                                          <p:val>
                                            <p:fltVal val="0"/>
                                          </p:val>
                                        </p:tav>
                                        <p:tav tm="100000">
                                          <p:val>
                                            <p:fltVal val="1"/>
                                          </p:val>
                                        </p:tav>
                                      </p:tavLst>
                                    </p:anim>
                                    <p:anim calcmode="lin" valueType="num">
                                      <p:cBhvr>
                                        <p:cTn id="10" dur="600" fill="hold"/>
                                        <p:tgtEl>
                                          <p:spTgt spid="117"/>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600"/>
                            </p:stCondLst>
                            <p:childTnLst>
                              <p:par>
                                <p:cTn id="12" presetClass="entr" nodeType="afterEffect" presetSubtype="12" presetID="15" grpId="2" fill="hold">
                                  <p:stCondLst>
                                    <p:cond delay="0"/>
                                  </p:stCondLst>
                                  <p:iterate type="el" backwards="0">
                                    <p:tmAbs val="0"/>
                                  </p:iterate>
                                  <p:childTnLst>
                                    <p:set>
                                      <p:cBhvr>
                                        <p:cTn id="13" fill="hold"/>
                                        <p:tgtEl>
                                          <p:spTgt spid="118"/>
                                        </p:tgtEl>
                                        <p:attrNameLst>
                                          <p:attrName>style.visibility</p:attrName>
                                        </p:attrNameLst>
                                      </p:cBhvr>
                                      <p:to>
                                        <p:strVal val="visible"/>
                                      </p:to>
                                    </p:set>
                                    <p:anim calcmode="lin" valueType="num">
                                      <p:cBhvr>
                                        <p:cTn id="14" dur="600" fill="hold"/>
                                        <p:tgtEl>
                                          <p:spTgt spid="118"/>
                                        </p:tgtEl>
                                        <p:attrNameLst>
                                          <p:attrName>ppt_w</p:attrName>
                                        </p:attrNameLst>
                                      </p:cBhvr>
                                      <p:tavLst>
                                        <p:tav tm="0">
                                          <p:val>
                                            <p:fltVal val="0"/>
                                          </p:val>
                                        </p:tav>
                                        <p:tav tm="100000">
                                          <p:val>
                                            <p:strVal val="#ppt_w"/>
                                          </p:val>
                                        </p:tav>
                                      </p:tavLst>
                                    </p:anim>
                                    <p:anim calcmode="lin" valueType="num">
                                      <p:cBhvr>
                                        <p:cTn id="15" dur="600" fill="hold"/>
                                        <p:tgtEl>
                                          <p:spTgt spid="118"/>
                                        </p:tgtEl>
                                        <p:attrNameLst>
                                          <p:attrName>ppt_h</p:attrName>
                                        </p:attrNameLst>
                                      </p:cBhvr>
                                      <p:tavLst>
                                        <p:tav tm="0">
                                          <p:val>
                                            <p:fltVal val="0"/>
                                          </p:val>
                                        </p:tav>
                                        <p:tav tm="100000">
                                          <p:val>
                                            <p:strVal val="#ppt_h"/>
                                          </p:val>
                                        </p:tav>
                                      </p:tavLst>
                                    </p:anim>
                                    <p:anim calcmode="lin" valueType="num">
                                      <p:cBhvr>
                                        <p:cTn id="16" dur="600" fill="hold"/>
                                        <p:tgtEl>
                                          <p:spTgt spid="118"/>
                                        </p:tgtEl>
                                        <p:attrNameLst>
                                          <p:attrName>ppt_x</p:attrName>
                                        </p:attrNameLst>
                                      </p:cBhvr>
                                      <p:tavLst>
                                        <p:tav tm="0" fmla="#ppt_x+(cos(-2*pi*(1-$))*-#ppt_x-sin(-2*pi*(1-$))*(1-#ppt_y))*(1-$)">
                                          <p:val>
                                            <p:fltVal val="0"/>
                                          </p:val>
                                        </p:tav>
                                        <p:tav tm="100000">
                                          <p:val>
                                            <p:fltVal val="1"/>
                                          </p:val>
                                        </p:tav>
                                      </p:tavLst>
                                    </p:anim>
                                    <p:anim calcmode="lin" valueType="num">
                                      <p:cBhvr>
                                        <p:cTn id="17" dur="600" fill="hold"/>
                                        <p:tgtEl>
                                          <p:spTgt spid="118"/>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1200"/>
                            </p:stCondLst>
                            <p:childTnLst>
                              <p:par>
                                <p:cTn id="19" presetClass="entr" nodeType="afterEffect" presetSubtype="4" presetID="22" grpId="3" fill="hold">
                                  <p:stCondLst>
                                    <p:cond delay="0"/>
                                  </p:stCondLst>
                                  <p:iterate type="el" backwards="0">
                                    <p:tmAbs val="0"/>
                                  </p:iterate>
                                  <p:childTnLst>
                                    <p:set>
                                      <p:cBhvr>
                                        <p:cTn id="20" fill="hold"/>
                                        <p:tgtEl>
                                          <p:spTgt spid="119"/>
                                        </p:tgtEl>
                                        <p:attrNameLst>
                                          <p:attrName>style.visibility</p:attrName>
                                        </p:attrNameLst>
                                      </p:cBhvr>
                                      <p:to>
                                        <p:strVal val="visible"/>
                                      </p:to>
                                    </p:set>
                                    <p:animEffect filter="wipe(down)" transition="in">
                                      <p:cBhvr>
                                        <p:cTn id="21" dur="500"/>
                                        <p:tgtEl>
                                          <p:spTgt spid="119"/>
                                        </p:tgtEl>
                                      </p:cBhvr>
                                    </p:animEffect>
                                  </p:childTnLst>
                                </p:cTn>
                              </p:par>
                            </p:childTnLst>
                          </p:cTn>
                        </p:par>
                        <p:par>
                          <p:cTn id="22" fill="hold">
                            <p:stCondLst>
                              <p:cond delay="1700"/>
                            </p:stCondLst>
                            <p:childTnLst>
                              <p:par>
                                <p:cTn id="23" presetClass="entr" nodeType="afterEffect" presetSubtype="4" presetID="22" grpId="4" fill="hold">
                                  <p:stCondLst>
                                    <p:cond delay="0"/>
                                  </p:stCondLst>
                                  <p:iterate type="el" backwards="0">
                                    <p:tmAbs val="0"/>
                                  </p:iterate>
                                  <p:childTnLst>
                                    <p:set>
                                      <p:cBhvr>
                                        <p:cTn id="24" fill="hold"/>
                                        <p:tgtEl>
                                          <p:spTgt spid="120"/>
                                        </p:tgtEl>
                                        <p:attrNameLst>
                                          <p:attrName>style.visibility</p:attrName>
                                        </p:attrNameLst>
                                      </p:cBhvr>
                                      <p:to>
                                        <p:strVal val="visible"/>
                                      </p:to>
                                    </p:set>
                                    <p:animEffect filter="wipe(down)" transition="in">
                                      <p:cBhvr>
                                        <p:cTn id="25" dur="500"/>
                                        <p:tgtEl>
                                          <p:spTgt spid="120"/>
                                        </p:tgtEl>
                                      </p:cBhvr>
                                    </p:animEffect>
                                  </p:childTnLst>
                                </p:cTn>
                              </p:par>
                            </p:childTnLst>
                          </p:cTn>
                        </p:par>
                        <p:par>
                          <p:cTn id="26" fill="hold">
                            <p:stCondLst>
                              <p:cond delay="2200"/>
                            </p:stCondLst>
                            <p:childTnLst>
                              <p:par>
                                <p:cTn id="27" presetClass="entr" nodeType="afterEffect" presetSubtype="4" presetID="22" grpId="5" fill="hold">
                                  <p:stCondLst>
                                    <p:cond delay="0"/>
                                  </p:stCondLst>
                                  <p:iterate type="el" backwards="0">
                                    <p:tmAbs val="0"/>
                                  </p:iterate>
                                  <p:childTnLst>
                                    <p:set>
                                      <p:cBhvr>
                                        <p:cTn id="28" fill="hold"/>
                                        <p:tgtEl>
                                          <p:spTgt spid="121"/>
                                        </p:tgtEl>
                                        <p:attrNameLst>
                                          <p:attrName>style.visibility</p:attrName>
                                        </p:attrNameLst>
                                      </p:cBhvr>
                                      <p:to>
                                        <p:strVal val="visible"/>
                                      </p:to>
                                    </p:set>
                                    <p:animEffect filter="wipe(down)" transition="in">
                                      <p:cBhvr>
                                        <p:cTn id="29" dur="500"/>
                                        <p:tgtEl>
                                          <p:spTgt spid="1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8" grpId="2"/>
      <p:bldP build="whole" bldLvl="1" animBg="1" rev="0" advAuto="0" spid="119" grpId="3"/>
      <p:bldP build="whole" bldLvl="1" animBg="1" rev="0" advAuto="0" spid="117" grpId="1"/>
      <p:bldP build="whole" bldLvl="1" animBg="1" rev="0" advAuto="0" spid="120" grpId="4"/>
      <p:bldP build="whole" bldLvl="1" animBg="1" rev="0" advAuto="0" spid="121" grpId="5"/>
    </p:bldLst>
  </p:timing>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4" name="矩形 18"/>
          <p:cNvSpPr/>
          <p:nvPr/>
        </p:nvSpPr>
        <p:spPr>
          <a:xfrm>
            <a:off x="3784291" y="4759942"/>
            <a:ext cx="4177031" cy="3916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a:defRPr b="1" sz="1100"/>
            </a:pPr>
          </a:p>
        </p:txBody>
      </p:sp>
      <p:sp>
        <p:nvSpPr>
          <p:cNvPr id="125" name="文本框 19"/>
          <p:cNvSpPr/>
          <p:nvPr/>
        </p:nvSpPr>
        <p:spPr>
          <a:xfrm>
            <a:off x="-733606" y="251635"/>
            <a:ext cx="6900379" cy="3506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90000"/>
              </a:lnSpc>
              <a:spcBef>
                <a:spcPts val="1000"/>
              </a:spcBef>
              <a:defRPr>
                <a:solidFill>
                  <a:schemeClr val="accent1"/>
                </a:solidFill>
              </a:defRPr>
            </a:lvl1pPr>
          </a:lstStyle>
          <a:p>
            <a:pPr/>
            <a:r>
              <a:t>Reporter :- Akshay &amp; Sania     Date: 28/10/2020</a:t>
            </a:r>
          </a:p>
        </p:txBody>
      </p:sp>
      <p:sp>
        <p:nvSpPr>
          <p:cNvPr id="126" name="直接连接符 21"/>
          <p:cNvSpPr/>
          <p:nvPr/>
        </p:nvSpPr>
        <p:spPr>
          <a:xfrm>
            <a:off x="2441448" y="1737360"/>
            <a:ext cx="1271017" cy="1"/>
          </a:xfrm>
          <a:prstGeom prst="line">
            <a:avLst/>
          </a:prstGeom>
          <a:ln w="6350">
            <a:solidFill>
              <a:srgbClr val="FDFDFD">
                <a:alpha val="7499"/>
              </a:srgbClr>
            </a:solidFill>
            <a:miter/>
          </a:ln>
        </p:spPr>
        <p:txBody>
          <a:bodyPr lIns="45719" rIns="45719"/>
          <a:lstStyle/>
          <a:p>
            <a:pPr/>
          </a:p>
        </p:txBody>
      </p:sp>
      <p:sp>
        <p:nvSpPr>
          <p:cNvPr id="127" name="直接连接符 22"/>
          <p:cNvSpPr/>
          <p:nvPr/>
        </p:nvSpPr>
        <p:spPr>
          <a:xfrm flipH="1">
            <a:off x="2572392" y="1523046"/>
            <a:ext cx="1" cy="1491873"/>
          </a:xfrm>
          <a:prstGeom prst="line">
            <a:avLst/>
          </a:prstGeom>
          <a:ln w="6350">
            <a:solidFill>
              <a:srgbClr val="FDFDFD">
                <a:alpha val="7499"/>
              </a:srgbClr>
            </a:solidFill>
            <a:miter/>
          </a:ln>
        </p:spPr>
        <p:txBody>
          <a:bodyPr lIns="45719" rIns="45719"/>
          <a:lstStyle/>
          <a:p>
            <a:pPr/>
          </a:p>
        </p:txBody>
      </p:sp>
      <p:sp>
        <p:nvSpPr>
          <p:cNvPr id="128" name="直接连接符 23"/>
          <p:cNvSpPr/>
          <p:nvPr/>
        </p:nvSpPr>
        <p:spPr>
          <a:xfrm>
            <a:off x="8190461" y="4257657"/>
            <a:ext cx="1271017" cy="1"/>
          </a:xfrm>
          <a:prstGeom prst="line">
            <a:avLst/>
          </a:prstGeom>
          <a:ln w="6350">
            <a:solidFill>
              <a:srgbClr val="FDFDFD">
                <a:alpha val="7499"/>
              </a:srgbClr>
            </a:solidFill>
            <a:miter/>
          </a:ln>
        </p:spPr>
        <p:txBody>
          <a:bodyPr lIns="45719" rIns="45719"/>
          <a:lstStyle/>
          <a:p>
            <a:pPr/>
          </a:p>
        </p:txBody>
      </p:sp>
      <p:pic>
        <p:nvPicPr>
          <p:cNvPr id="129" name="pasted-image.tiff" descr="pasted-image.tiff"/>
          <p:cNvPicPr>
            <a:picLocks noChangeAspect="1"/>
          </p:cNvPicPr>
          <p:nvPr/>
        </p:nvPicPr>
        <p:blipFill>
          <a:blip r:embed="rId2">
            <a:extLst/>
          </a:blip>
          <a:stretch>
            <a:fillRect/>
          </a:stretch>
        </p:blipFill>
        <p:spPr>
          <a:xfrm>
            <a:off x="2148002" y="802598"/>
            <a:ext cx="7895996" cy="443532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cover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2" presetID="15" grpId="1" fill="hold">
                                  <p:stCondLst>
                                    <p:cond delay="0"/>
                                  </p:stCondLst>
                                  <p:iterate type="el" backwards="0">
                                    <p:tmAbs val="0"/>
                                  </p:iterate>
                                  <p:childTnLst>
                                    <p:set>
                                      <p:cBhvr>
                                        <p:cTn id="6" fill="hold"/>
                                        <p:tgtEl>
                                          <p:spTgt spid="124"/>
                                        </p:tgtEl>
                                        <p:attrNameLst>
                                          <p:attrName>style.visibility</p:attrName>
                                        </p:attrNameLst>
                                      </p:cBhvr>
                                      <p:to>
                                        <p:strVal val="visible"/>
                                      </p:to>
                                    </p:set>
                                    <p:anim calcmode="lin" valueType="num">
                                      <p:cBhvr>
                                        <p:cTn id="7" dur="600" fill="hold"/>
                                        <p:tgtEl>
                                          <p:spTgt spid="124"/>
                                        </p:tgtEl>
                                        <p:attrNameLst>
                                          <p:attrName>ppt_w</p:attrName>
                                        </p:attrNameLst>
                                      </p:cBhvr>
                                      <p:tavLst>
                                        <p:tav tm="0">
                                          <p:val>
                                            <p:fltVal val="0"/>
                                          </p:val>
                                        </p:tav>
                                        <p:tav tm="100000">
                                          <p:val>
                                            <p:strVal val="#ppt_w"/>
                                          </p:val>
                                        </p:tav>
                                      </p:tavLst>
                                    </p:anim>
                                    <p:anim calcmode="lin" valueType="num">
                                      <p:cBhvr>
                                        <p:cTn id="8" dur="600" fill="hold"/>
                                        <p:tgtEl>
                                          <p:spTgt spid="124"/>
                                        </p:tgtEl>
                                        <p:attrNameLst>
                                          <p:attrName>ppt_h</p:attrName>
                                        </p:attrNameLst>
                                      </p:cBhvr>
                                      <p:tavLst>
                                        <p:tav tm="0">
                                          <p:val>
                                            <p:fltVal val="0"/>
                                          </p:val>
                                        </p:tav>
                                        <p:tav tm="100000">
                                          <p:val>
                                            <p:strVal val="#ppt_h"/>
                                          </p:val>
                                        </p:tav>
                                      </p:tavLst>
                                    </p:anim>
                                    <p:anim calcmode="lin" valueType="num">
                                      <p:cBhvr>
                                        <p:cTn id="9" dur="600" fill="hold"/>
                                        <p:tgtEl>
                                          <p:spTgt spid="124"/>
                                        </p:tgtEl>
                                        <p:attrNameLst>
                                          <p:attrName>ppt_x</p:attrName>
                                        </p:attrNameLst>
                                      </p:cBhvr>
                                      <p:tavLst>
                                        <p:tav tm="0" fmla="#ppt_x+(cos(-2*pi*(1-$))*-#ppt_x-sin(-2*pi*(1-$))*(1-#ppt_y))*(1-$)">
                                          <p:val>
                                            <p:fltVal val="0"/>
                                          </p:val>
                                        </p:tav>
                                        <p:tav tm="100000">
                                          <p:val>
                                            <p:fltVal val="1"/>
                                          </p:val>
                                        </p:tav>
                                      </p:tavLst>
                                    </p:anim>
                                    <p:anim calcmode="lin" valueType="num">
                                      <p:cBhvr>
                                        <p:cTn id="10" dur="600" fill="hold"/>
                                        <p:tgtEl>
                                          <p:spTgt spid="124"/>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600"/>
                            </p:stCondLst>
                            <p:childTnLst>
                              <p:par>
                                <p:cTn id="12" presetClass="entr" nodeType="afterEffect" presetSubtype="12" presetID="15" grpId="2" fill="hold">
                                  <p:stCondLst>
                                    <p:cond delay="0"/>
                                  </p:stCondLst>
                                  <p:iterate type="el" backwards="0">
                                    <p:tmAbs val="0"/>
                                  </p:iterate>
                                  <p:childTnLst>
                                    <p:set>
                                      <p:cBhvr>
                                        <p:cTn id="13" fill="hold"/>
                                        <p:tgtEl>
                                          <p:spTgt spid="125"/>
                                        </p:tgtEl>
                                        <p:attrNameLst>
                                          <p:attrName>style.visibility</p:attrName>
                                        </p:attrNameLst>
                                      </p:cBhvr>
                                      <p:to>
                                        <p:strVal val="visible"/>
                                      </p:to>
                                    </p:set>
                                    <p:anim calcmode="lin" valueType="num">
                                      <p:cBhvr>
                                        <p:cTn id="14" dur="600" fill="hold"/>
                                        <p:tgtEl>
                                          <p:spTgt spid="125"/>
                                        </p:tgtEl>
                                        <p:attrNameLst>
                                          <p:attrName>ppt_w</p:attrName>
                                        </p:attrNameLst>
                                      </p:cBhvr>
                                      <p:tavLst>
                                        <p:tav tm="0">
                                          <p:val>
                                            <p:fltVal val="0"/>
                                          </p:val>
                                        </p:tav>
                                        <p:tav tm="100000">
                                          <p:val>
                                            <p:strVal val="#ppt_w"/>
                                          </p:val>
                                        </p:tav>
                                      </p:tavLst>
                                    </p:anim>
                                    <p:anim calcmode="lin" valueType="num">
                                      <p:cBhvr>
                                        <p:cTn id="15" dur="600" fill="hold"/>
                                        <p:tgtEl>
                                          <p:spTgt spid="125"/>
                                        </p:tgtEl>
                                        <p:attrNameLst>
                                          <p:attrName>ppt_h</p:attrName>
                                        </p:attrNameLst>
                                      </p:cBhvr>
                                      <p:tavLst>
                                        <p:tav tm="0">
                                          <p:val>
                                            <p:fltVal val="0"/>
                                          </p:val>
                                        </p:tav>
                                        <p:tav tm="100000">
                                          <p:val>
                                            <p:strVal val="#ppt_h"/>
                                          </p:val>
                                        </p:tav>
                                      </p:tavLst>
                                    </p:anim>
                                    <p:anim calcmode="lin" valueType="num">
                                      <p:cBhvr>
                                        <p:cTn id="16" dur="600" fill="hold"/>
                                        <p:tgtEl>
                                          <p:spTgt spid="125"/>
                                        </p:tgtEl>
                                        <p:attrNameLst>
                                          <p:attrName>ppt_x</p:attrName>
                                        </p:attrNameLst>
                                      </p:cBhvr>
                                      <p:tavLst>
                                        <p:tav tm="0" fmla="#ppt_x+(cos(-2*pi*(1-$))*-#ppt_x-sin(-2*pi*(1-$))*(1-#ppt_y))*(1-$)">
                                          <p:val>
                                            <p:fltVal val="0"/>
                                          </p:val>
                                        </p:tav>
                                        <p:tav tm="100000">
                                          <p:val>
                                            <p:fltVal val="1"/>
                                          </p:val>
                                        </p:tav>
                                      </p:tavLst>
                                    </p:anim>
                                    <p:anim calcmode="lin" valueType="num">
                                      <p:cBhvr>
                                        <p:cTn id="17" dur="600" fill="hold"/>
                                        <p:tgtEl>
                                          <p:spTgt spid="125"/>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1200"/>
                            </p:stCondLst>
                            <p:childTnLst>
                              <p:par>
                                <p:cTn id="19" presetClass="entr" nodeType="afterEffect" presetSubtype="4" presetID="22" grpId="3" fill="hold">
                                  <p:stCondLst>
                                    <p:cond delay="0"/>
                                  </p:stCondLst>
                                  <p:iterate type="el" backwards="0">
                                    <p:tmAbs val="0"/>
                                  </p:iterate>
                                  <p:childTnLst>
                                    <p:set>
                                      <p:cBhvr>
                                        <p:cTn id="20" fill="hold"/>
                                        <p:tgtEl>
                                          <p:spTgt spid="126"/>
                                        </p:tgtEl>
                                        <p:attrNameLst>
                                          <p:attrName>style.visibility</p:attrName>
                                        </p:attrNameLst>
                                      </p:cBhvr>
                                      <p:to>
                                        <p:strVal val="visible"/>
                                      </p:to>
                                    </p:set>
                                    <p:animEffect filter="wipe(down)" transition="in">
                                      <p:cBhvr>
                                        <p:cTn id="21" dur="500"/>
                                        <p:tgtEl>
                                          <p:spTgt spid="126"/>
                                        </p:tgtEl>
                                      </p:cBhvr>
                                    </p:animEffect>
                                  </p:childTnLst>
                                </p:cTn>
                              </p:par>
                            </p:childTnLst>
                          </p:cTn>
                        </p:par>
                        <p:par>
                          <p:cTn id="22" fill="hold">
                            <p:stCondLst>
                              <p:cond delay="1700"/>
                            </p:stCondLst>
                            <p:childTnLst>
                              <p:par>
                                <p:cTn id="23" presetClass="entr" nodeType="afterEffect" presetSubtype="4" presetID="22" grpId="4" fill="hold">
                                  <p:stCondLst>
                                    <p:cond delay="0"/>
                                  </p:stCondLst>
                                  <p:iterate type="el" backwards="0">
                                    <p:tmAbs val="0"/>
                                  </p:iterate>
                                  <p:childTnLst>
                                    <p:set>
                                      <p:cBhvr>
                                        <p:cTn id="24" fill="hold"/>
                                        <p:tgtEl>
                                          <p:spTgt spid="127"/>
                                        </p:tgtEl>
                                        <p:attrNameLst>
                                          <p:attrName>style.visibility</p:attrName>
                                        </p:attrNameLst>
                                      </p:cBhvr>
                                      <p:to>
                                        <p:strVal val="visible"/>
                                      </p:to>
                                    </p:set>
                                    <p:animEffect filter="wipe(down)" transition="in">
                                      <p:cBhvr>
                                        <p:cTn id="25" dur="500"/>
                                        <p:tgtEl>
                                          <p:spTgt spid="127"/>
                                        </p:tgtEl>
                                      </p:cBhvr>
                                    </p:animEffect>
                                  </p:childTnLst>
                                </p:cTn>
                              </p:par>
                            </p:childTnLst>
                          </p:cTn>
                        </p:par>
                        <p:par>
                          <p:cTn id="26" fill="hold">
                            <p:stCondLst>
                              <p:cond delay="2200"/>
                            </p:stCondLst>
                            <p:childTnLst>
                              <p:par>
                                <p:cTn id="27" presetClass="entr" nodeType="afterEffect" presetSubtype="4" presetID="22" grpId="5" fill="hold">
                                  <p:stCondLst>
                                    <p:cond delay="0"/>
                                  </p:stCondLst>
                                  <p:iterate type="el" backwards="0">
                                    <p:tmAbs val="0"/>
                                  </p:iterate>
                                  <p:childTnLst>
                                    <p:set>
                                      <p:cBhvr>
                                        <p:cTn id="28" fill="hold"/>
                                        <p:tgtEl>
                                          <p:spTgt spid="128"/>
                                        </p:tgtEl>
                                        <p:attrNameLst>
                                          <p:attrName>style.visibility</p:attrName>
                                        </p:attrNameLst>
                                      </p:cBhvr>
                                      <p:to>
                                        <p:strVal val="visible"/>
                                      </p:to>
                                    </p:set>
                                    <p:animEffect filter="wipe(down)" transition="in">
                                      <p:cBhvr>
                                        <p:cTn id="29" dur="500"/>
                                        <p:tgtEl>
                                          <p:spTgt spid="1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8" grpId="5"/>
      <p:bldP build="whole" bldLvl="1" animBg="1" rev="0" advAuto="0" spid="126" grpId="3"/>
      <p:bldP build="whole" bldLvl="1" animBg="1" rev="0" advAuto="0" spid="124" grpId="1"/>
      <p:bldP build="whole" bldLvl="1" animBg="1" rev="0" advAuto="0" spid="127" grpId="4"/>
      <p:bldP build="whole" bldLvl="1" animBg="1" rev="0" advAuto="0" spid="125" grpId="2"/>
    </p:bldLst>
  </p:timing>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1" name="直接连接符 28"/>
          <p:cNvSpPr/>
          <p:nvPr/>
        </p:nvSpPr>
        <p:spPr>
          <a:xfrm flipH="1">
            <a:off x="2720371" y="3535488"/>
            <a:ext cx="494938" cy="523107"/>
          </a:xfrm>
          <a:prstGeom prst="line">
            <a:avLst/>
          </a:prstGeom>
          <a:ln w="6350">
            <a:solidFill>
              <a:schemeClr val="accent1"/>
            </a:solidFill>
            <a:miter/>
          </a:ln>
        </p:spPr>
        <p:txBody>
          <a:bodyPr lIns="45719" rIns="45719"/>
          <a:lstStyle/>
          <a:p>
            <a:pPr/>
          </a:p>
        </p:txBody>
      </p:sp>
      <p:sp>
        <p:nvSpPr>
          <p:cNvPr id="132" name="矩形 29"/>
          <p:cNvSpPr/>
          <p:nvPr/>
        </p:nvSpPr>
        <p:spPr>
          <a:xfrm>
            <a:off x="6351096" y="1541241"/>
            <a:ext cx="1190474" cy="387515"/>
          </a:xfrm>
          <a:prstGeom prst="rect">
            <a:avLst/>
          </a:prstGeom>
          <a:solidFill>
            <a:srgbClr val="D04617"/>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100"/>
            </a:lvl1pPr>
          </a:lstStyle>
          <a:p>
            <a:pPr/>
            <a:r>
              <a:t> Android</a:t>
            </a:r>
          </a:p>
        </p:txBody>
      </p:sp>
      <p:grpSp>
        <p:nvGrpSpPr>
          <p:cNvPr id="135" name="圆角矩形 55"/>
          <p:cNvGrpSpPr/>
          <p:nvPr/>
        </p:nvGrpSpPr>
        <p:grpSpPr>
          <a:xfrm>
            <a:off x="5543334" y="1458944"/>
            <a:ext cx="516979" cy="533059"/>
            <a:chOff x="0" y="0"/>
            <a:chExt cx="516977" cy="533058"/>
          </a:xfrm>
        </p:grpSpPr>
        <p:sp>
          <p:nvSpPr>
            <p:cNvPr id="133" name="Oval"/>
            <p:cNvSpPr/>
            <p:nvPr/>
          </p:nvSpPr>
          <p:spPr>
            <a:xfrm>
              <a:off x="0" y="-1"/>
              <a:ext cx="516978" cy="533060"/>
            </a:xfrm>
            <a:prstGeom prst="ellipse">
              <a:avLst/>
            </a:prstGeom>
            <a:solidFill>
              <a:schemeClr val="accent2">
                <a:lumOff val="44000"/>
              </a:schemeClr>
            </a:solidFill>
            <a:ln w="12700" cap="flat">
              <a:noFill/>
              <a:miter lim="400000"/>
            </a:ln>
            <a:effectLst>
              <a:outerShdw sx="100000" sy="100000" kx="0" ky="0" algn="b" rotWithShape="0" blurRad="203200" dist="88900" dir="8100000">
                <a:srgbClr val="000000">
                  <a:alpha val="30000"/>
                </a:srgbClr>
              </a:outerShdw>
            </a:effectLst>
          </p:spPr>
          <p:txBody>
            <a:bodyPr wrap="square" lIns="45719" tIns="45719" rIns="45719" bIns="45719" numCol="1" anchor="ctr">
              <a:noAutofit/>
            </a:bodyPr>
            <a:lstStyle/>
            <a:p>
              <a:pPr algn="ctr">
                <a:defRPr b="1">
                  <a:solidFill>
                    <a:srgbClr val="000000"/>
                  </a:solidFill>
                </a:defRPr>
              </a:pPr>
            </a:p>
          </p:txBody>
        </p:sp>
        <p:sp>
          <p:nvSpPr>
            <p:cNvPr id="134" name="1"/>
            <p:cNvSpPr/>
            <p:nvPr/>
          </p:nvSpPr>
          <p:spPr>
            <a:xfrm>
              <a:off x="75709" y="91197"/>
              <a:ext cx="365558" cy="3506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b="1">
                  <a:solidFill>
                    <a:srgbClr val="000000"/>
                  </a:solidFill>
                </a:defRPr>
              </a:lvl1pPr>
            </a:lstStyle>
            <a:p>
              <a:pPr/>
              <a:r>
                <a:t>1</a:t>
              </a:r>
            </a:p>
          </p:txBody>
        </p:sp>
      </p:grpSp>
      <p:sp>
        <p:nvSpPr>
          <p:cNvPr id="136" name="矩形 31"/>
          <p:cNvSpPr/>
          <p:nvPr/>
        </p:nvSpPr>
        <p:spPr>
          <a:xfrm>
            <a:off x="6351096" y="2525177"/>
            <a:ext cx="497940" cy="617362"/>
          </a:xfrm>
          <a:prstGeom prst="rect">
            <a:avLst/>
          </a:prstGeom>
          <a:solidFill>
            <a:srgbClr val="02A5E3"/>
          </a:solidFill>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a:pPr>
          </a:p>
          <a:p>
            <a:pPr>
              <a:defRPr b="1"/>
            </a:pPr>
            <a:r>
              <a:t>iOS</a:t>
            </a:r>
          </a:p>
        </p:txBody>
      </p:sp>
      <p:grpSp>
        <p:nvGrpSpPr>
          <p:cNvPr id="139" name="圆角矩形 74"/>
          <p:cNvGrpSpPr/>
          <p:nvPr/>
        </p:nvGrpSpPr>
        <p:grpSpPr>
          <a:xfrm>
            <a:off x="5543334" y="2442882"/>
            <a:ext cx="516979" cy="533059"/>
            <a:chOff x="0" y="0"/>
            <a:chExt cx="516977" cy="533058"/>
          </a:xfrm>
        </p:grpSpPr>
        <p:sp>
          <p:nvSpPr>
            <p:cNvPr id="137" name="Oval"/>
            <p:cNvSpPr/>
            <p:nvPr/>
          </p:nvSpPr>
          <p:spPr>
            <a:xfrm>
              <a:off x="0" y="-1"/>
              <a:ext cx="516978" cy="533060"/>
            </a:xfrm>
            <a:prstGeom prst="ellipse">
              <a:avLst/>
            </a:prstGeom>
            <a:solidFill>
              <a:schemeClr val="accent2">
                <a:lumOff val="44000"/>
              </a:schemeClr>
            </a:solidFill>
            <a:ln w="12700" cap="flat">
              <a:noFill/>
              <a:miter lim="400000"/>
            </a:ln>
            <a:effectLst>
              <a:outerShdw sx="100000" sy="100000" kx="0" ky="0" algn="b" rotWithShape="0" blurRad="203200" dist="88900" dir="8100000">
                <a:srgbClr val="000000">
                  <a:alpha val="30000"/>
                </a:srgbClr>
              </a:outerShdw>
            </a:effectLst>
          </p:spPr>
          <p:txBody>
            <a:bodyPr wrap="square" lIns="45719" tIns="45719" rIns="45719" bIns="45719" numCol="1" anchor="ctr">
              <a:noAutofit/>
            </a:bodyPr>
            <a:lstStyle/>
            <a:p>
              <a:pPr algn="ctr">
                <a:defRPr b="1">
                  <a:solidFill>
                    <a:srgbClr val="000000"/>
                  </a:solidFill>
                </a:defRPr>
              </a:pPr>
            </a:p>
          </p:txBody>
        </p:sp>
        <p:sp>
          <p:nvSpPr>
            <p:cNvPr id="138" name="2"/>
            <p:cNvSpPr/>
            <p:nvPr/>
          </p:nvSpPr>
          <p:spPr>
            <a:xfrm>
              <a:off x="75709" y="91197"/>
              <a:ext cx="365558" cy="3506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b="1">
                  <a:solidFill>
                    <a:srgbClr val="000000"/>
                  </a:solidFill>
                </a:defRPr>
              </a:lvl1pPr>
            </a:lstStyle>
            <a:p>
              <a:pPr/>
              <a:r>
                <a:t>2</a:t>
              </a:r>
            </a:p>
          </p:txBody>
        </p:sp>
      </p:grpSp>
      <p:sp>
        <p:nvSpPr>
          <p:cNvPr id="140" name="矩形 33"/>
          <p:cNvSpPr/>
          <p:nvPr/>
        </p:nvSpPr>
        <p:spPr>
          <a:xfrm>
            <a:off x="6351096" y="3510931"/>
            <a:ext cx="1423316" cy="375232"/>
          </a:xfrm>
          <a:prstGeom prst="rect">
            <a:avLst/>
          </a:prstGeom>
          <a:solidFill>
            <a:srgbClr val="92D04F"/>
          </a:solidFill>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sz="1000"/>
            </a:pPr>
            <a:r>
              <a:t> </a:t>
            </a:r>
            <a:r>
              <a:rPr sz="2000"/>
              <a:t>WINDOWS</a:t>
            </a:r>
          </a:p>
        </p:txBody>
      </p:sp>
      <p:grpSp>
        <p:nvGrpSpPr>
          <p:cNvPr id="143" name="圆角矩形 100"/>
          <p:cNvGrpSpPr/>
          <p:nvPr/>
        </p:nvGrpSpPr>
        <p:grpSpPr>
          <a:xfrm>
            <a:off x="5543334" y="3428636"/>
            <a:ext cx="516979" cy="533059"/>
            <a:chOff x="0" y="0"/>
            <a:chExt cx="516977" cy="533058"/>
          </a:xfrm>
        </p:grpSpPr>
        <p:sp>
          <p:nvSpPr>
            <p:cNvPr id="141" name="Oval"/>
            <p:cNvSpPr/>
            <p:nvPr/>
          </p:nvSpPr>
          <p:spPr>
            <a:xfrm>
              <a:off x="0" y="-1"/>
              <a:ext cx="516978" cy="533060"/>
            </a:xfrm>
            <a:prstGeom prst="ellipse">
              <a:avLst/>
            </a:prstGeom>
            <a:solidFill>
              <a:schemeClr val="accent2">
                <a:lumOff val="44000"/>
              </a:schemeClr>
            </a:solidFill>
            <a:ln w="12700" cap="flat">
              <a:noFill/>
              <a:miter lim="400000"/>
            </a:ln>
            <a:effectLst>
              <a:outerShdw sx="100000" sy="100000" kx="0" ky="0" algn="b" rotWithShape="0" blurRad="203200" dist="88900" dir="8100000">
                <a:srgbClr val="000000">
                  <a:alpha val="30000"/>
                </a:srgbClr>
              </a:outerShdw>
            </a:effectLst>
          </p:spPr>
          <p:txBody>
            <a:bodyPr wrap="square" lIns="45719" tIns="45719" rIns="45719" bIns="45719" numCol="1" anchor="ctr">
              <a:noAutofit/>
            </a:bodyPr>
            <a:lstStyle/>
            <a:p>
              <a:pPr algn="ctr">
                <a:defRPr b="1">
                  <a:solidFill>
                    <a:srgbClr val="000000"/>
                  </a:solidFill>
                </a:defRPr>
              </a:pPr>
            </a:p>
          </p:txBody>
        </p:sp>
        <p:sp>
          <p:nvSpPr>
            <p:cNvPr id="142" name="3"/>
            <p:cNvSpPr/>
            <p:nvPr/>
          </p:nvSpPr>
          <p:spPr>
            <a:xfrm>
              <a:off x="75709" y="91197"/>
              <a:ext cx="365558" cy="3506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b="1">
                  <a:solidFill>
                    <a:srgbClr val="000000"/>
                  </a:solidFill>
                </a:defRPr>
              </a:lvl1pPr>
            </a:lstStyle>
            <a:p>
              <a:pPr/>
              <a:r>
                <a:t>3</a:t>
              </a:r>
            </a:p>
          </p:txBody>
        </p:sp>
      </p:grpSp>
      <p:pic>
        <p:nvPicPr>
          <p:cNvPr id="144" name="image6.jpeg" descr="image6.jpeg"/>
          <p:cNvPicPr>
            <a:picLocks noChangeAspect="1"/>
          </p:cNvPicPr>
          <p:nvPr/>
        </p:nvPicPr>
        <p:blipFill>
          <a:blip r:embed="rId2">
            <a:extLst/>
          </a:blip>
          <a:stretch>
            <a:fillRect/>
          </a:stretch>
        </p:blipFill>
        <p:spPr>
          <a:xfrm>
            <a:off x="-142518" y="4019325"/>
            <a:ext cx="12407581" cy="2837711"/>
          </a:xfrm>
          <a:prstGeom prst="rect">
            <a:avLst/>
          </a:prstGeom>
          <a:ln w="12700">
            <a:miter lim="400000"/>
          </a:ln>
        </p:spPr>
      </p:pic>
      <p:sp>
        <p:nvSpPr>
          <p:cNvPr id="145" name="AIDA6"/>
          <p:cNvSpPr/>
          <p:nvPr/>
        </p:nvSpPr>
        <p:spPr>
          <a:xfrm>
            <a:off x="2414164" y="301340"/>
            <a:ext cx="2660859" cy="1069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just">
              <a:defRPr spc="600" sz="6600">
                <a:solidFill>
                  <a:srgbClr val="FF0000"/>
                </a:solidFill>
                <a:latin typeface="+mj-lt"/>
                <a:ea typeface="+mj-ea"/>
                <a:cs typeface="+mj-cs"/>
                <a:sym typeface="Calibri"/>
              </a:defRPr>
            </a:lvl1pPr>
          </a:lstStyle>
          <a:p>
            <a:pPr/>
            <a:r>
              <a:t>AIDA6</a:t>
            </a:r>
          </a:p>
        </p:txBody>
      </p:sp>
    </p:spTree>
  </p:cSld>
  <p:clrMapOvr>
    <a:masterClrMapping/>
  </p:clrMapOvr>
  <mc:AlternateContent xmlns:mc="http://schemas.openxmlformats.org/markup-compatibility/2006">
    <mc:Choice xmlns:p14="http://schemas.microsoft.com/office/powerpoint/2010/main" Requires="p14">
      <p:transition spd="slow" advClick="1" p14:dur="1200">
        <p:cover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4" presetID="22" grpId="1" fill="hold">
                                  <p:stCondLst>
                                    <p:cond delay="0"/>
                                  </p:stCondLst>
                                  <p:iterate type="el" backwards="0">
                                    <p:tmAbs val="0"/>
                                  </p:iterate>
                                  <p:childTnLst>
                                    <p:set>
                                      <p:cBhvr>
                                        <p:cTn id="6" fill="hold"/>
                                        <p:tgtEl>
                                          <p:spTgt spid="131"/>
                                        </p:tgtEl>
                                        <p:attrNameLst>
                                          <p:attrName>style.visibility</p:attrName>
                                        </p:attrNameLst>
                                      </p:cBhvr>
                                      <p:to>
                                        <p:strVal val="visible"/>
                                      </p:to>
                                    </p:set>
                                    <p:animEffect filter="wipe(down)" transition="in">
                                      <p:cBhvr>
                                        <p:cTn id="7" dur="500"/>
                                        <p:tgtEl>
                                          <p:spTgt spid="131"/>
                                        </p:tgtEl>
                                      </p:cBhvr>
                                    </p:animEffect>
                                  </p:childTnLst>
                                </p:cTn>
                              </p:par>
                            </p:childTnLst>
                          </p:cTn>
                        </p:par>
                        <p:par>
                          <p:cTn id="8" fill="hold">
                            <p:stCondLst>
                              <p:cond delay="500"/>
                            </p:stCondLst>
                            <p:childTnLst>
                              <p:par>
                                <p:cTn id="9" presetClass="entr" nodeType="afterEffect" presetSubtype="1" presetID="2" grpId="2" fill="hold">
                                  <p:stCondLst>
                                    <p:cond delay="0"/>
                                  </p:stCondLst>
                                  <p:iterate type="el" backwards="0">
                                    <p:tmAbs val="0"/>
                                  </p:iterate>
                                  <p:childTnLst>
                                    <p:set>
                                      <p:cBhvr>
                                        <p:cTn id="10" fill="hold"/>
                                        <p:tgtEl>
                                          <p:spTgt spid="135"/>
                                        </p:tgtEl>
                                        <p:attrNameLst>
                                          <p:attrName>style.visibility</p:attrName>
                                        </p:attrNameLst>
                                      </p:cBhvr>
                                      <p:to>
                                        <p:strVal val="visible"/>
                                      </p:to>
                                    </p:set>
                                    <p:anim calcmode="lin" valueType="num">
                                      <p:cBhvr>
                                        <p:cTn id="11" dur="500" fill="hold"/>
                                        <p:tgtEl>
                                          <p:spTgt spid="135"/>
                                        </p:tgtEl>
                                        <p:attrNameLst>
                                          <p:attrName>ppt_x</p:attrName>
                                        </p:attrNameLst>
                                      </p:cBhvr>
                                      <p:tavLst>
                                        <p:tav tm="0">
                                          <p:val>
                                            <p:strVal val="#ppt_x"/>
                                          </p:val>
                                        </p:tav>
                                        <p:tav tm="100000">
                                          <p:val>
                                            <p:strVal val="#ppt_x"/>
                                          </p:val>
                                        </p:tav>
                                      </p:tavLst>
                                    </p:anim>
                                    <p:anim calcmode="lin" valueType="num">
                                      <p:cBhvr>
                                        <p:cTn id="12" dur="500" fill="hold"/>
                                        <p:tgtEl>
                                          <p:spTgt spid="135"/>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Class="entr" nodeType="afterEffect" presetSubtype="8" presetID="22" grpId="3" fill="hold">
                                  <p:stCondLst>
                                    <p:cond delay="0"/>
                                  </p:stCondLst>
                                  <p:iterate type="el" backwards="0">
                                    <p:tmAbs val="0"/>
                                  </p:iterate>
                                  <p:childTnLst>
                                    <p:set>
                                      <p:cBhvr>
                                        <p:cTn id="15" fill="hold"/>
                                        <p:tgtEl>
                                          <p:spTgt spid="132"/>
                                        </p:tgtEl>
                                        <p:attrNameLst>
                                          <p:attrName>style.visibility</p:attrName>
                                        </p:attrNameLst>
                                      </p:cBhvr>
                                      <p:to>
                                        <p:strVal val="visible"/>
                                      </p:to>
                                    </p:set>
                                    <p:animEffect filter="wipe(left)" transition="in">
                                      <p:cBhvr>
                                        <p:cTn id="16" dur="500"/>
                                        <p:tgtEl>
                                          <p:spTgt spid="132"/>
                                        </p:tgtEl>
                                      </p:cBhvr>
                                    </p:animEffect>
                                  </p:childTnLst>
                                </p:cTn>
                              </p:par>
                            </p:childTnLst>
                          </p:cTn>
                        </p:par>
                        <p:par>
                          <p:cTn id="17" fill="hold">
                            <p:stCondLst>
                              <p:cond delay="1500"/>
                            </p:stCondLst>
                            <p:childTnLst>
                              <p:par>
                                <p:cTn id="18" presetClass="entr" nodeType="afterEffect" presetSubtype="1" presetID="2" grpId="4" fill="hold">
                                  <p:stCondLst>
                                    <p:cond delay="0"/>
                                  </p:stCondLst>
                                  <p:iterate type="el" backwards="0">
                                    <p:tmAbs val="0"/>
                                  </p:iterate>
                                  <p:childTnLst>
                                    <p:set>
                                      <p:cBhvr>
                                        <p:cTn id="19" fill="hold"/>
                                        <p:tgtEl>
                                          <p:spTgt spid="139"/>
                                        </p:tgtEl>
                                        <p:attrNameLst>
                                          <p:attrName>style.visibility</p:attrName>
                                        </p:attrNameLst>
                                      </p:cBhvr>
                                      <p:to>
                                        <p:strVal val="visible"/>
                                      </p:to>
                                    </p:set>
                                    <p:anim calcmode="lin" valueType="num">
                                      <p:cBhvr>
                                        <p:cTn id="20" dur="500" fill="hold"/>
                                        <p:tgtEl>
                                          <p:spTgt spid="139"/>
                                        </p:tgtEl>
                                        <p:attrNameLst>
                                          <p:attrName>ppt_x</p:attrName>
                                        </p:attrNameLst>
                                      </p:cBhvr>
                                      <p:tavLst>
                                        <p:tav tm="0">
                                          <p:val>
                                            <p:strVal val="#ppt_x"/>
                                          </p:val>
                                        </p:tav>
                                        <p:tav tm="100000">
                                          <p:val>
                                            <p:strVal val="#ppt_x"/>
                                          </p:val>
                                        </p:tav>
                                      </p:tavLst>
                                    </p:anim>
                                    <p:anim calcmode="lin" valueType="num">
                                      <p:cBhvr>
                                        <p:cTn id="21" dur="500" fill="hold"/>
                                        <p:tgtEl>
                                          <p:spTgt spid="139"/>
                                        </p:tgtEl>
                                        <p:attrNameLst>
                                          <p:attrName>ppt_y</p:attrName>
                                        </p:attrNameLst>
                                      </p:cBhvr>
                                      <p:tavLst>
                                        <p:tav tm="0">
                                          <p:val>
                                            <p:strVal val="0-#ppt_h/2"/>
                                          </p:val>
                                        </p:tav>
                                        <p:tav tm="100000">
                                          <p:val>
                                            <p:strVal val="#ppt_y"/>
                                          </p:val>
                                        </p:tav>
                                      </p:tavLst>
                                    </p:anim>
                                  </p:childTnLst>
                                </p:cTn>
                              </p:par>
                            </p:childTnLst>
                          </p:cTn>
                        </p:par>
                        <p:par>
                          <p:cTn id="22" fill="hold">
                            <p:stCondLst>
                              <p:cond delay="2000"/>
                            </p:stCondLst>
                            <p:childTnLst>
                              <p:par>
                                <p:cTn id="23" presetClass="entr" nodeType="afterEffect" presetSubtype="8" presetID="22" grpId="5" fill="hold">
                                  <p:stCondLst>
                                    <p:cond delay="0"/>
                                  </p:stCondLst>
                                  <p:iterate type="el" backwards="0">
                                    <p:tmAbs val="0"/>
                                  </p:iterate>
                                  <p:childTnLst>
                                    <p:set>
                                      <p:cBhvr>
                                        <p:cTn id="24" fill="hold"/>
                                        <p:tgtEl>
                                          <p:spTgt spid="136"/>
                                        </p:tgtEl>
                                        <p:attrNameLst>
                                          <p:attrName>style.visibility</p:attrName>
                                        </p:attrNameLst>
                                      </p:cBhvr>
                                      <p:to>
                                        <p:strVal val="visible"/>
                                      </p:to>
                                    </p:set>
                                    <p:animEffect filter="wipe(left)" transition="in">
                                      <p:cBhvr>
                                        <p:cTn id="25" dur="500"/>
                                        <p:tgtEl>
                                          <p:spTgt spid="136"/>
                                        </p:tgtEl>
                                      </p:cBhvr>
                                    </p:animEffect>
                                  </p:childTnLst>
                                </p:cTn>
                              </p:par>
                            </p:childTnLst>
                          </p:cTn>
                        </p:par>
                        <p:par>
                          <p:cTn id="26" fill="hold">
                            <p:stCondLst>
                              <p:cond delay="2500"/>
                            </p:stCondLst>
                            <p:childTnLst>
                              <p:par>
                                <p:cTn id="27" presetClass="entr" nodeType="afterEffect" presetSubtype="1" presetID="2" grpId="6" fill="hold">
                                  <p:stCondLst>
                                    <p:cond delay="0"/>
                                  </p:stCondLst>
                                  <p:iterate type="el" backwards="0">
                                    <p:tmAbs val="0"/>
                                  </p:iterate>
                                  <p:childTnLst>
                                    <p:set>
                                      <p:cBhvr>
                                        <p:cTn id="28" fill="hold"/>
                                        <p:tgtEl>
                                          <p:spTgt spid="143"/>
                                        </p:tgtEl>
                                        <p:attrNameLst>
                                          <p:attrName>style.visibility</p:attrName>
                                        </p:attrNameLst>
                                      </p:cBhvr>
                                      <p:to>
                                        <p:strVal val="visible"/>
                                      </p:to>
                                    </p:set>
                                    <p:anim calcmode="lin" valueType="num">
                                      <p:cBhvr>
                                        <p:cTn id="29" dur="500" fill="hold"/>
                                        <p:tgtEl>
                                          <p:spTgt spid="143"/>
                                        </p:tgtEl>
                                        <p:attrNameLst>
                                          <p:attrName>ppt_x</p:attrName>
                                        </p:attrNameLst>
                                      </p:cBhvr>
                                      <p:tavLst>
                                        <p:tav tm="0">
                                          <p:val>
                                            <p:strVal val="#ppt_x"/>
                                          </p:val>
                                        </p:tav>
                                        <p:tav tm="100000">
                                          <p:val>
                                            <p:strVal val="#ppt_x"/>
                                          </p:val>
                                        </p:tav>
                                      </p:tavLst>
                                    </p:anim>
                                    <p:anim calcmode="lin" valueType="num">
                                      <p:cBhvr>
                                        <p:cTn id="30" dur="500" fill="hold"/>
                                        <p:tgtEl>
                                          <p:spTgt spid="143"/>
                                        </p:tgtEl>
                                        <p:attrNameLst>
                                          <p:attrName>ppt_y</p:attrName>
                                        </p:attrNameLst>
                                      </p:cBhvr>
                                      <p:tavLst>
                                        <p:tav tm="0">
                                          <p:val>
                                            <p:strVal val="0-#ppt_h/2"/>
                                          </p:val>
                                        </p:tav>
                                        <p:tav tm="100000">
                                          <p:val>
                                            <p:strVal val="#ppt_y"/>
                                          </p:val>
                                        </p:tav>
                                      </p:tavLst>
                                    </p:anim>
                                  </p:childTnLst>
                                </p:cTn>
                              </p:par>
                            </p:childTnLst>
                          </p:cTn>
                        </p:par>
                        <p:par>
                          <p:cTn id="31" fill="hold">
                            <p:stCondLst>
                              <p:cond delay="3000"/>
                            </p:stCondLst>
                            <p:childTnLst>
                              <p:par>
                                <p:cTn id="32" presetClass="entr" nodeType="afterEffect" presetSubtype="8" presetID="22" grpId="7" fill="hold">
                                  <p:stCondLst>
                                    <p:cond delay="0"/>
                                  </p:stCondLst>
                                  <p:iterate type="el" backwards="0">
                                    <p:tmAbs val="0"/>
                                  </p:iterate>
                                  <p:childTnLst>
                                    <p:set>
                                      <p:cBhvr>
                                        <p:cTn id="33" fill="hold"/>
                                        <p:tgtEl>
                                          <p:spTgt spid="140"/>
                                        </p:tgtEl>
                                        <p:attrNameLst>
                                          <p:attrName>style.visibility</p:attrName>
                                        </p:attrNameLst>
                                      </p:cBhvr>
                                      <p:to>
                                        <p:strVal val="visible"/>
                                      </p:to>
                                    </p:set>
                                    <p:animEffect filter="wipe(left)" transition="in">
                                      <p:cBhvr>
                                        <p:cTn id="34" dur="500"/>
                                        <p:tgtEl>
                                          <p:spTgt spid="1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9" grpId="4"/>
      <p:bldP build="whole" bldLvl="1" animBg="1" rev="0" advAuto="0" spid="143" grpId="6"/>
      <p:bldP build="whole" bldLvl="1" animBg="1" rev="0" advAuto="0" spid="136" grpId="5"/>
      <p:bldP build="whole" bldLvl="1" animBg="1" rev="0" advAuto="0" spid="140" grpId="7"/>
      <p:bldP build="whole" bldLvl="1" animBg="1" rev="0" advAuto="0" spid="132" grpId="3"/>
      <p:bldP build="whole" bldLvl="1" animBg="1" rev="0" advAuto="0" spid="135" grpId="2"/>
      <p:bldP build="whole" bldLvl="1" animBg="1" rev="0" advAuto="0" spid="131" grpId="1"/>
    </p:bldLst>
  </p:timing>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 name="文本占位符 6"/>
          <p:cNvSpPr/>
          <p:nvPr>
            <p:ph type="body" sz="quarter" idx="1"/>
          </p:nvPr>
        </p:nvSpPr>
        <p:spPr>
          <a:xfrm>
            <a:off x="2073613" y="2612157"/>
            <a:ext cx="1046479" cy="993140"/>
          </a:xfrm>
          <a:prstGeom prst="rect">
            <a:avLst/>
          </a:prstGeom>
        </p:spPr>
        <p:txBody>
          <a:bodyPr/>
          <a:lstStyle/>
          <a:p>
            <a:pPr/>
            <a:r>
              <a:t>01</a:t>
            </a:r>
          </a:p>
        </p:txBody>
      </p:sp>
      <p:sp>
        <p:nvSpPr>
          <p:cNvPr id="148" name="文本占位符 10"/>
          <p:cNvSpPr/>
          <p:nvPr>
            <p:ph type="body" idx="13"/>
          </p:nvPr>
        </p:nvSpPr>
        <p:spPr>
          <a:xfrm>
            <a:off x="3862387" y="3517900"/>
            <a:ext cx="6711951" cy="523241"/>
          </a:xfrm>
          <a:prstGeom prst="rect">
            <a:avLst/>
          </a:prstGeom>
          <a:extLst>
            <a:ext uri="{C572A759-6A51-4108-AA02-DFA0A04FC94B}">
              <ma14:wrappingTextBoxFlag xmlns:ma14="http://schemas.microsoft.com/office/mac/drawingml/2011/main" val="1"/>
            </a:ext>
          </a:extLst>
        </p:spPr>
        <p:txBody>
          <a:bodyPr/>
          <a:lstStyle>
            <a:lvl1pPr marL="0" indent="0" algn="ctr" defTabSz="850391">
              <a:lnSpc>
                <a:spcPct val="150000"/>
              </a:lnSpc>
              <a:spcBef>
                <a:spcPts val="900"/>
              </a:spcBef>
              <a:buSzTx/>
              <a:buFontTx/>
              <a:buNone/>
              <a:defRPr spc="279" sz="930">
                <a:solidFill>
                  <a:schemeClr val="accent1"/>
                </a:solidFill>
              </a:defRPr>
            </a:lvl1pPr>
          </a:lstStyle>
          <a:p>
            <a:pPr/>
            <a:r>
              <a:t>Enter your text here, or paste your text here. </a:t>
            </a:r>
          </a:p>
        </p:txBody>
      </p:sp>
      <p:sp>
        <p:nvSpPr>
          <p:cNvPr id="149" name="标题 9"/>
          <p:cNvSpPr/>
          <p:nvPr>
            <p:ph type="title"/>
          </p:nvPr>
        </p:nvSpPr>
        <p:spPr>
          <a:prstGeom prst="rect">
            <a:avLst/>
          </a:prstGeom>
        </p:spPr>
        <p:txBody>
          <a:bodyPr/>
          <a:lstStyle/>
          <a:p>
            <a:pPr defTabSz="411479">
              <a:defRPr spc="270" sz="2475"/>
            </a:pPr>
          </a:p>
        </p:txBody>
      </p:sp>
      <p:pic>
        <p:nvPicPr>
          <p:cNvPr id="150" name="image7.jpeg" descr="image7.jpeg"/>
          <p:cNvPicPr>
            <a:picLocks noChangeAspect="1"/>
          </p:cNvPicPr>
          <p:nvPr/>
        </p:nvPicPr>
        <p:blipFill>
          <a:blip r:embed="rId2">
            <a:extLst/>
          </a:blip>
          <a:stretch>
            <a:fillRect/>
          </a:stretch>
        </p:blipFill>
        <p:spPr>
          <a:xfrm rot="28625">
            <a:off x="320813" y="355436"/>
            <a:ext cx="8653531" cy="614712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cover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4" presetID="22" grpId="1" fill="hold">
                                  <p:stCondLst>
                                    <p:cond delay="0"/>
                                  </p:stCondLst>
                                  <p:iterate type="el" backwards="0">
                                    <p:tmAbs val="0"/>
                                  </p:iterate>
                                  <p:childTnLst>
                                    <p:set>
                                      <p:cBhvr>
                                        <p:cTn id="6" fill="hold"/>
                                        <p:tgtEl>
                                          <p:spTgt spid="149"/>
                                        </p:tgtEl>
                                        <p:attrNameLst>
                                          <p:attrName>style.visibility</p:attrName>
                                        </p:attrNameLst>
                                      </p:cBhvr>
                                      <p:to>
                                        <p:strVal val="visible"/>
                                      </p:to>
                                    </p:set>
                                    <p:animEffect filter="wipe(down)" transition="in">
                                      <p:cBhvr>
                                        <p:cTn id="7" dur="500"/>
                                        <p:tgtEl>
                                          <p:spTgt spid="1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9" grpId="1"/>
    </p:bldLst>
  </p:timing>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2" name="image8.jpeg" descr="image8.jpeg"/>
          <p:cNvPicPr>
            <a:picLocks noChangeAspect="1"/>
          </p:cNvPicPr>
          <p:nvPr/>
        </p:nvPicPr>
        <p:blipFill>
          <a:blip r:embed="rId2">
            <a:extLst/>
          </a:blip>
          <a:stretch>
            <a:fillRect/>
          </a:stretch>
        </p:blipFill>
        <p:spPr>
          <a:xfrm>
            <a:off x="2488045" y="594590"/>
            <a:ext cx="7215910" cy="5668819"/>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4" name="image9.jpeg" descr="image9.jpeg"/>
          <p:cNvPicPr>
            <a:picLocks noChangeAspect="1"/>
          </p:cNvPicPr>
          <p:nvPr/>
        </p:nvPicPr>
        <p:blipFill>
          <a:blip r:embed="rId2">
            <a:extLst/>
          </a:blip>
          <a:stretch>
            <a:fillRect/>
          </a:stretch>
        </p:blipFill>
        <p:spPr>
          <a:xfrm rot="11407">
            <a:off x="2381751" y="282161"/>
            <a:ext cx="9634472" cy="5319552"/>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6" name="image10.jpeg" descr="image10.jpeg"/>
          <p:cNvPicPr>
            <a:picLocks noChangeAspect="1"/>
          </p:cNvPicPr>
          <p:nvPr/>
        </p:nvPicPr>
        <p:blipFill>
          <a:blip r:embed="rId2">
            <a:extLst/>
          </a:blip>
          <a:stretch>
            <a:fillRect/>
          </a:stretch>
        </p:blipFill>
        <p:spPr>
          <a:xfrm>
            <a:off x="2522037" y="314906"/>
            <a:ext cx="9567469" cy="5166777"/>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8" name="image11.jpeg" descr="image11.jpeg"/>
          <p:cNvPicPr>
            <a:picLocks noChangeAspect="1"/>
          </p:cNvPicPr>
          <p:nvPr/>
        </p:nvPicPr>
        <p:blipFill>
          <a:blip r:embed="rId2">
            <a:extLst/>
          </a:blip>
          <a:stretch>
            <a:fillRect/>
          </a:stretch>
        </p:blipFill>
        <p:spPr>
          <a:xfrm>
            <a:off x="2525426" y="227815"/>
            <a:ext cx="9569417" cy="4746523"/>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0" name="image12.jpeg" descr="image12.jpeg"/>
          <p:cNvPicPr>
            <a:picLocks noChangeAspect="1"/>
          </p:cNvPicPr>
          <p:nvPr/>
        </p:nvPicPr>
        <p:blipFill>
          <a:blip r:embed="rId2">
            <a:extLst/>
          </a:blip>
          <a:stretch>
            <a:fillRect/>
          </a:stretch>
        </p:blipFill>
        <p:spPr>
          <a:xfrm>
            <a:off x="3473273" y="395316"/>
            <a:ext cx="8522591" cy="4694257"/>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2" name="image13.jpeg" descr="image13.jpeg"/>
          <p:cNvPicPr>
            <a:picLocks noChangeAspect="1"/>
          </p:cNvPicPr>
          <p:nvPr/>
        </p:nvPicPr>
        <p:blipFill>
          <a:blip r:embed="rId2">
            <a:extLst/>
          </a:blip>
          <a:stretch>
            <a:fillRect/>
          </a:stretch>
        </p:blipFill>
        <p:spPr>
          <a:xfrm>
            <a:off x="2168891" y="239290"/>
            <a:ext cx="9811970" cy="5184217"/>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 name="矩形 18"/>
          <p:cNvSpPr/>
          <p:nvPr/>
        </p:nvSpPr>
        <p:spPr>
          <a:xfrm>
            <a:off x="3784291" y="4759942"/>
            <a:ext cx="4177031" cy="3916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a:defRPr b="1" sz="1100"/>
            </a:pPr>
          </a:p>
        </p:txBody>
      </p:sp>
      <p:sp>
        <p:nvSpPr>
          <p:cNvPr id="55" name="文本框 19"/>
          <p:cNvSpPr/>
          <p:nvPr/>
        </p:nvSpPr>
        <p:spPr>
          <a:xfrm>
            <a:off x="-733606" y="251635"/>
            <a:ext cx="6900379" cy="3506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90000"/>
              </a:lnSpc>
              <a:spcBef>
                <a:spcPts val="1000"/>
              </a:spcBef>
              <a:defRPr>
                <a:solidFill>
                  <a:schemeClr val="accent1"/>
                </a:solidFill>
              </a:defRPr>
            </a:lvl1pPr>
          </a:lstStyle>
          <a:p>
            <a:pPr/>
            <a:r>
              <a:t>Reporter :- Akshay &amp; Sania     Date: 28/10/2020</a:t>
            </a:r>
          </a:p>
        </p:txBody>
      </p:sp>
      <p:sp>
        <p:nvSpPr>
          <p:cNvPr id="56" name="矩形 20"/>
          <p:cNvSpPr/>
          <p:nvPr/>
        </p:nvSpPr>
        <p:spPr>
          <a:xfrm>
            <a:off x="239394" y="605789"/>
            <a:ext cx="10881770" cy="688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defRPr sz="4000">
                <a:effectLst>
                  <a:outerShdw sx="100000" sy="100000" kx="0" ky="0" algn="b" rotWithShape="0" blurRad="38100" dist="38100" dir="2700000">
                    <a:srgbClr val="000000">
                      <a:alpha val="43137"/>
                    </a:srgbClr>
                  </a:outerShdw>
                </a:effectLst>
                <a:latin typeface="+mj-lt"/>
                <a:ea typeface="+mj-ea"/>
                <a:cs typeface="+mj-cs"/>
                <a:sym typeface="Calibri"/>
              </a:defRPr>
            </a:lvl1pPr>
          </a:lstStyle>
          <a:p>
            <a:pPr/>
            <a:r>
              <a:t>Smart Devices &amp; Emerging Technology</a:t>
            </a:r>
          </a:p>
        </p:txBody>
      </p:sp>
      <p:sp>
        <p:nvSpPr>
          <p:cNvPr id="57" name="直接连接符 21"/>
          <p:cNvSpPr/>
          <p:nvPr/>
        </p:nvSpPr>
        <p:spPr>
          <a:xfrm>
            <a:off x="2441448" y="1737360"/>
            <a:ext cx="1271017" cy="1"/>
          </a:xfrm>
          <a:prstGeom prst="line">
            <a:avLst/>
          </a:prstGeom>
          <a:ln w="6350">
            <a:solidFill>
              <a:srgbClr val="FDFDFD">
                <a:alpha val="7499"/>
              </a:srgbClr>
            </a:solidFill>
            <a:miter/>
          </a:ln>
        </p:spPr>
        <p:txBody>
          <a:bodyPr lIns="45719" rIns="45719"/>
          <a:lstStyle/>
          <a:p>
            <a:pPr/>
          </a:p>
        </p:txBody>
      </p:sp>
      <p:sp>
        <p:nvSpPr>
          <p:cNvPr id="58" name="直接连接符 22"/>
          <p:cNvSpPr/>
          <p:nvPr/>
        </p:nvSpPr>
        <p:spPr>
          <a:xfrm flipH="1">
            <a:off x="2572392" y="1523046"/>
            <a:ext cx="1" cy="1491873"/>
          </a:xfrm>
          <a:prstGeom prst="line">
            <a:avLst/>
          </a:prstGeom>
          <a:ln w="6350">
            <a:solidFill>
              <a:srgbClr val="FDFDFD">
                <a:alpha val="7499"/>
              </a:srgbClr>
            </a:solidFill>
            <a:miter/>
          </a:ln>
        </p:spPr>
        <p:txBody>
          <a:bodyPr lIns="45719" rIns="45719"/>
          <a:lstStyle/>
          <a:p>
            <a:pPr/>
          </a:p>
        </p:txBody>
      </p:sp>
      <p:sp>
        <p:nvSpPr>
          <p:cNvPr id="59" name="直接连接符 23"/>
          <p:cNvSpPr/>
          <p:nvPr/>
        </p:nvSpPr>
        <p:spPr>
          <a:xfrm>
            <a:off x="8190461" y="4257657"/>
            <a:ext cx="1271017" cy="1"/>
          </a:xfrm>
          <a:prstGeom prst="line">
            <a:avLst/>
          </a:prstGeom>
          <a:ln w="6350">
            <a:solidFill>
              <a:srgbClr val="FDFDFD">
                <a:alpha val="7499"/>
              </a:srgbClr>
            </a:solidFill>
            <a:miter/>
          </a:ln>
        </p:spPr>
        <p:txBody>
          <a:bodyPr lIns="45719" rIns="45719"/>
          <a:lstStyle/>
          <a:p>
            <a:pPr/>
          </a:p>
        </p:txBody>
      </p:sp>
      <p:sp>
        <p:nvSpPr>
          <p:cNvPr id="60" name="About this Course…"/>
          <p:cNvSpPr/>
          <p:nvPr/>
        </p:nvSpPr>
        <p:spPr>
          <a:xfrm>
            <a:off x="913501" y="1188897"/>
            <a:ext cx="9918612" cy="413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b="1" sz="2400">
                <a:latin typeface="+mn-lt"/>
                <a:ea typeface="+mn-ea"/>
                <a:cs typeface="+mn-cs"/>
                <a:sym typeface="Helvetica"/>
              </a:defRPr>
            </a:pPr>
            <a:r>
              <a:t>About this Course</a:t>
            </a:r>
          </a:p>
          <a:p>
            <a:pPr defTabSz="457200">
              <a:defRPr b="1" sz="1400">
                <a:latin typeface="+mn-lt"/>
                <a:ea typeface="+mn-ea"/>
                <a:cs typeface="+mn-cs"/>
                <a:sym typeface="Helvetica"/>
              </a:defRPr>
            </a:pPr>
            <a:r>
              <a:t>43,207 recent views</a:t>
            </a:r>
          </a:p>
          <a:p>
            <a:pPr defTabSz="457200">
              <a:defRPr sz="1400">
                <a:latin typeface="+mn-lt"/>
                <a:ea typeface="+mn-ea"/>
                <a:cs typeface="+mn-cs"/>
                <a:sym typeface="Helvetica"/>
              </a:defRPr>
            </a:pPr>
            <a:r>
              <a:t>Every day you use your smartphone. Your smartphone wakes you up, it is the first thing you use in the morning, and the last thing you check (e.g., alarm setting) before you sleep. In addition, you use it all day. A typical cellphone user touches their mobile phone 2,617 times a day (Dscout report based on 2017) and people spend over 4 hours a day on their mobile phones (Hackernoon report) on average. Smartphones and smart watches are very useful and will become even more useful due to their smaller sizes, lighter weights, versatile functionalities, advanced mobile communications &amp; wireless networking (e.g., Wi-Fi &amp; Bluetooth) technologies. In this course, the start-of-the-art smartphone and smart watch technology and components in addition to the global market trends and future forecasts are introduced. Since everybody uses smartphones and smart watches, knowing the details about the most globally used electronic device will definitely help you in all aspects of new product and app design &amp; development, as well as business planning. In addition, the core technology and components of the world’s most popular smartphones (i.e., the Samsung Galaxy Note8 and Apple iPhone X) and smart watches (i.e., Samsung Gear S3 and the Apple Watch Series 3) are introduced along with details of the iOS and Android smartphone OSs (Operating Systems) and mobile communications 1G to 5G (for details on Wi-Fi and Bluetooth, please take my course “IoT Wireless &amp; Cloud Emerging Technology”). This course ends with projects that teach how to analyze the components of smartphones and check the mobile network. Consequently, this course will prepare you to be more successful in businesses strategic planning in the upcoming smart device era. I cordially welcome you in to the amazing internal dynamics of the smart device world!</a:t>
            </a:r>
          </a:p>
        </p:txBody>
      </p:sp>
    </p:spTree>
  </p:cSld>
  <p:clrMapOvr>
    <a:masterClrMapping/>
  </p:clrMapOvr>
  <mc:AlternateContent xmlns:mc="http://schemas.openxmlformats.org/markup-compatibility/2006">
    <mc:Choice xmlns:p14="http://schemas.microsoft.com/office/powerpoint/2010/main" Requires="p14">
      <p:transition spd="slow" advClick="1" p14:dur="1200">
        <p:cover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2" presetID="22" grpId="1" fill="hold">
                                  <p:stCondLst>
                                    <p:cond delay="0"/>
                                  </p:stCondLst>
                                  <p:iterate type="el" backwards="0">
                                    <p:tmAbs val="0"/>
                                  </p:iterate>
                                  <p:childTnLst>
                                    <p:set>
                                      <p:cBhvr>
                                        <p:cTn id="6" fill="hold"/>
                                        <p:tgtEl>
                                          <p:spTgt spid="56"/>
                                        </p:tgtEl>
                                        <p:attrNameLst>
                                          <p:attrName>style.visibility</p:attrName>
                                        </p:attrNameLst>
                                      </p:cBhvr>
                                      <p:to>
                                        <p:strVal val="visible"/>
                                      </p:to>
                                    </p:set>
                                    <p:animEffect filter="wipe(right)" transition="in">
                                      <p:cBhvr>
                                        <p:cTn id="7" dur="500"/>
                                        <p:tgtEl>
                                          <p:spTgt spid="56"/>
                                        </p:tgtEl>
                                      </p:cBhvr>
                                    </p:animEffect>
                                  </p:childTnLst>
                                </p:cTn>
                              </p:par>
                            </p:childTnLst>
                          </p:cTn>
                        </p:par>
                        <p:par>
                          <p:cTn id="8" fill="hold">
                            <p:stCondLst>
                              <p:cond delay="500"/>
                            </p:stCondLst>
                            <p:childTnLst>
                              <p:par>
                                <p:cTn id="9" presetClass="entr" nodeType="afterEffect" presetSubtype="12" presetID="15" grpId="2" fill="hold">
                                  <p:stCondLst>
                                    <p:cond delay="0"/>
                                  </p:stCondLst>
                                  <p:iterate type="el" backwards="0">
                                    <p:tmAbs val="0"/>
                                  </p:iterate>
                                  <p:childTnLst>
                                    <p:set>
                                      <p:cBhvr>
                                        <p:cTn id="10" fill="hold"/>
                                        <p:tgtEl>
                                          <p:spTgt spid="54"/>
                                        </p:tgtEl>
                                        <p:attrNameLst>
                                          <p:attrName>style.visibility</p:attrName>
                                        </p:attrNameLst>
                                      </p:cBhvr>
                                      <p:to>
                                        <p:strVal val="visible"/>
                                      </p:to>
                                    </p:set>
                                    <p:anim calcmode="lin" valueType="num">
                                      <p:cBhvr>
                                        <p:cTn id="11" dur="600" fill="hold"/>
                                        <p:tgtEl>
                                          <p:spTgt spid="54"/>
                                        </p:tgtEl>
                                        <p:attrNameLst>
                                          <p:attrName>ppt_w</p:attrName>
                                        </p:attrNameLst>
                                      </p:cBhvr>
                                      <p:tavLst>
                                        <p:tav tm="0">
                                          <p:val>
                                            <p:fltVal val="0"/>
                                          </p:val>
                                        </p:tav>
                                        <p:tav tm="100000">
                                          <p:val>
                                            <p:strVal val="#ppt_w"/>
                                          </p:val>
                                        </p:tav>
                                      </p:tavLst>
                                    </p:anim>
                                    <p:anim calcmode="lin" valueType="num">
                                      <p:cBhvr>
                                        <p:cTn id="12" dur="600" fill="hold"/>
                                        <p:tgtEl>
                                          <p:spTgt spid="54"/>
                                        </p:tgtEl>
                                        <p:attrNameLst>
                                          <p:attrName>ppt_h</p:attrName>
                                        </p:attrNameLst>
                                      </p:cBhvr>
                                      <p:tavLst>
                                        <p:tav tm="0">
                                          <p:val>
                                            <p:fltVal val="0"/>
                                          </p:val>
                                        </p:tav>
                                        <p:tav tm="100000">
                                          <p:val>
                                            <p:strVal val="#ppt_h"/>
                                          </p:val>
                                        </p:tav>
                                      </p:tavLst>
                                    </p:anim>
                                    <p:anim calcmode="lin" valueType="num">
                                      <p:cBhvr>
                                        <p:cTn id="13" dur="600" fill="hold"/>
                                        <p:tgtEl>
                                          <p:spTgt spid="54"/>
                                        </p:tgtEl>
                                        <p:attrNameLst>
                                          <p:attrName>ppt_x</p:attrName>
                                        </p:attrNameLst>
                                      </p:cBhvr>
                                      <p:tavLst>
                                        <p:tav tm="0" fmla="#ppt_x+(cos(-2*pi*(1-$))*-#ppt_x-sin(-2*pi*(1-$))*(1-#ppt_y))*(1-$)">
                                          <p:val>
                                            <p:fltVal val="0"/>
                                          </p:val>
                                        </p:tav>
                                        <p:tav tm="100000">
                                          <p:val>
                                            <p:fltVal val="1"/>
                                          </p:val>
                                        </p:tav>
                                      </p:tavLst>
                                    </p:anim>
                                    <p:anim calcmode="lin" valueType="num">
                                      <p:cBhvr>
                                        <p:cTn id="14" dur="600" fill="hold"/>
                                        <p:tgtEl>
                                          <p:spTgt spid="54"/>
                                        </p:tgtEl>
                                        <p:attrNameLst>
                                          <p:attrName>ppt_y</p:attrName>
                                        </p:attrNameLst>
                                      </p:cBhvr>
                                      <p:tavLst>
                                        <p:tav tm="0" fmla="#ppt_y+(sin(-2*pi*(1-$))*-#ppt_x+cos(-2*pi*(1-$))*(1-#ppt_y))*(1-$)">
                                          <p:val>
                                            <p:fltVal val="0"/>
                                          </p:val>
                                        </p:tav>
                                        <p:tav tm="100000">
                                          <p:val>
                                            <p:fltVal val="1"/>
                                          </p:val>
                                        </p:tav>
                                      </p:tavLst>
                                    </p:anim>
                                  </p:childTnLst>
                                </p:cTn>
                              </p:par>
                            </p:childTnLst>
                          </p:cTn>
                        </p:par>
                        <p:par>
                          <p:cTn id="15" fill="hold">
                            <p:stCondLst>
                              <p:cond delay="1100"/>
                            </p:stCondLst>
                            <p:childTnLst>
                              <p:par>
                                <p:cTn id="16" presetClass="entr" nodeType="afterEffect" presetSubtype="12" presetID="15" grpId="3" fill="hold">
                                  <p:stCondLst>
                                    <p:cond delay="0"/>
                                  </p:stCondLst>
                                  <p:iterate type="el" backwards="0">
                                    <p:tmAbs val="0"/>
                                  </p:iterate>
                                  <p:childTnLst>
                                    <p:set>
                                      <p:cBhvr>
                                        <p:cTn id="17" fill="hold"/>
                                        <p:tgtEl>
                                          <p:spTgt spid="55"/>
                                        </p:tgtEl>
                                        <p:attrNameLst>
                                          <p:attrName>style.visibility</p:attrName>
                                        </p:attrNameLst>
                                      </p:cBhvr>
                                      <p:to>
                                        <p:strVal val="visible"/>
                                      </p:to>
                                    </p:set>
                                    <p:anim calcmode="lin" valueType="num">
                                      <p:cBhvr>
                                        <p:cTn id="18" dur="600" fill="hold"/>
                                        <p:tgtEl>
                                          <p:spTgt spid="55"/>
                                        </p:tgtEl>
                                        <p:attrNameLst>
                                          <p:attrName>ppt_w</p:attrName>
                                        </p:attrNameLst>
                                      </p:cBhvr>
                                      <p:tavLst>
                                        <p:tav tm="0">
                                          <p:val>
                                            <p:fltVal val="0"/>
                                          </p:val>
                                        </p:tav>
                                        <p:tav tm="100000">
                                          <p:val>
                                            <p:strVal val="#ppt_w"/>
                                          </p:val>
                                        </p:tav>
                                      </p:tavLst>
                                    </p:anim>
                                    <p:anim calcmode="lin" valueType="num">
                                      <p:cBhvr>
                                        <p:cTn id="19" dur="600" fill="hold"/>
                                        <p:tgtEl>
                                          <p:spTgt spid="55"/>
                                        </p:tgtEl>
                                        <p:attrNameLst>
                                          <p:attrName>ppt_h</p:attrName>
                                        </p:attrNameLst>
                                      </p:cBhvr>
                                      <p:tavLst>
                                        <p:tav tm="0">
                                          <p:val>
                                            <p:fltVal val="0"/>
                                          </p:val>
                                        </p:tav>
                                        <p:tav tm="100000">
                                          <p:val>
                                            <p:strVal val="#ppt_h"/>
                                          </p:val>
                                        </p:tav>
                                      </p:tavLst>
                                    </p:anim>
                                    <p:anim calcmode="lin" valueType="num">
                                      <p:cBhvr>
                                        <p:cTn id="20" dur="600" fill="hold"/>
                                        <p:tgtEl>
                                          <p:spTgt spid="55"/>
                                        </p:tgtEl>
                                        <p:attrNameLst>
                                          <p:attrName>ppt_x</p:attrName>
                                        </p:attrNameLst>
                                      </p:cBhvr>
                                      <p:tavLst>
                                        <p:tav tm="0" fmla="#ppt_x+(cos(-2*pi*(1-$))*-#ppt_x-sin(-2*pi*(1-$))*(1-#ppt_y))*(1-$)">
                                          <p:val>
                                            <p:fltVal val="0"/>
                                          </p:val>
                                        </p:tav>
                                        <p:tav tm="100000">
                                          <p:val>
                                            <p:fltVal val="1"/>
                                          </p:val>
                                        </p:tav>
                                      </p:tavLst>
                                    </p:anim>
                                    <p:anim calcmode="lin" valueType="num">
                                      <p:cBhvr>
                                        <p:cTn id="21" dur="600" fill="hold"/>
                                        <p:tgtEl>
                                          <p:spTgt spid="55"/>
                                        </p:tgtEl>
                                        <p:attrNameLst>
                                          <p:attrName>ppt_y</p:attrName>
                                        </p:attrNameLst>
                                      </p:cBhvr>
                                      <p:tavLst>
                                        <p:tav tm="0" fmla="#ppt_y+(sin(-2*pi*(1-$))*-#ppt_x+cos(-2*pi*(1-$))*(1-#ppt_y))*(1-$)">
                                          <p:val>
                                            <p:fltVal val="0"/>
                                          </p:val>
                                        </p:tav>
                                        <p:tav tm="100000">
                                          <p:val>
                                            <p:fltVal val="1"/>
                                          </p:val>
                                        </p:tav>
                                      </p:tavLst>
                                    </p:anim>
                                  </p:childTnLst>
                                </p:cTn>
                              </p:par>
                            </p:childTnLst>
                          </p:cTn>
                        </p:par>
                        <p:par>
                          <p:cTn id="22" fill="hold">
                            <p:stCondLst>
                              <p:cond delay="1700"/>
                            </p:stCondLst>
                            <p:childTnLst>
                              <p:par>
                                <p:cTn id="23" presetClass="entr" nodeType="afterEffect" presetSubtype="4" presetID="22" grpId="4" fill="hold">
                                  <p:stCondLst>
                                    <p:cond delay="0"/>
                                  </p:stCondLst>
                                  <p:iterate type="el" backwards="0">
                                    <p:tmAbs val="0"/>
                                  </p:iterate>
                                  <p:childTnLst>
                                    <p:set>
                                      <p:cBhvr>
                                        <p:cTn id="24" fill="hold"/>
                                        <p:tgtEl>
                                          <p:spTgt spid="57"/>
                                        </p:tgtEl>
                                        <p:attrNameLst>
                                          <p:attrName>style.visibility</p:attrName>
                                        </p:attrNameLst>
                                      </p:cBhvr>
                                      <p:to>
                                        <p:strVal val="visible"/>
                                      </p:to>
                                    </p:set>
                                    <p:animEffect filter="wipe(down)" transition="in">
                                      <p:cBhvr>
                                        <p:cTn id="25" dur="500"/>
                                        <p:tgtEl>
                                          <p:spTgt spid="57"/>
                                        </p:tgtEl>
                                      </p:cBhvr>
                                    </p:animEffect>
                                  </p:childTnLst>
                                </p:cTn>
                              </p:par>
                            </p:childTnLst>
                          </p:cTn>
                        </p:par>
                        <p:par>
                          <p:cTn id="26" fill="hold">
                            <p:stCondLst>
                              <p:cond delay="2200"/>
                            </p:stCondLst>
                            <p:childTnLst>
                              <p:par>
                                <p:cTn id="27" presetClass="entr" nodeType="afterEffect" presetSubtype="4" presetID="22" grpId="5" fill="hold">
                                  <p:stCondLst>
                                    <p:cond delay="0"/>
                                  </p:stCondLst>
                                  <p:iterate type="el" backwards="0">
                                    <p:tmAbs val="0"/>
                                  </p:iterate>
                                  <p:childTnLst>
                                    <p:set>
                                      <p:cBhvr>
                                        <p:cTn id="28" fill="hold"/>
                                        <p:tgtEl>
                                          <p:spTgt spid="58"/>
                                        </p:tgtEl>
                                        <p:attrNameLst>
                                          <p:attrName>style.visibility</p:attrName>
                                        </p:attrNameLst>
                                      </p:cBhvr>
                                      <p:to>
                                        <p:strVal val="visible"/>
                                      </p:to>
                                    </p:set>
                                    <p:animEffect filter="wipe(down)" transition="in">
                                      <p:cBhvr>
                                        <p:cTn id="29" dur="500"/>
                                        <p:tgtEl>
                                          <p:spTgt spid="58"/>
                                        </p:tgtEl>
                                      </p:cBhvr>
                                    </p:animEffect>
                                  </p:childTnLst>
                                </p:cTn>
                              </p:par>
                            </p:childTnLst>
                          </p:cTn>
                        </p:par>
                        <p:par>
                          <p:cTn id="30" fill="hold">
                            <p:stCondLst>
                              <p:cond delay="2700"/>
                            </p:stCondLst>
                            <p:childTnLst>
                              <p:par>
                                <p:cTn id="31" presetClass="entr" nodeType="afterEffect" presetSubtype="4" presetID="22" grpId="6" fill="hold">
                                  <p:stCondLst>
                                    <p:cond delay="0"/>
                                  </p:stCondLst>
                                  <p:iterate type="el" backwards="0">
                                    <p:tmAbs val="0"/>
                                  </p:iterate>
                                  <p:childTnLst>
                                    <p:set>
                                      <p:cBhvr>
                                        <p:cTn id="32" fill="hold"/>
                                        <p:tgtEl>
                                          <p:spTgt spid="59"/>
                                        </p:tgtEl>
                                        <p:attrNameLst>
                                          <p:attrName>style.visibility</p:attrName>
                                        </p:attrNameLst>
                                      </p:cBhvr>
                                      <p:to>
                                        <p:strVal val="visible"/>
                                      </p:to>
                                    </p:set>
                                    <p:animEffect filter="wipe(down)" transition="in">
                                      <p:cBhvr>
                                        <p:cTn id="33" dur="500"/>
                                        <p:tgtEl>
                                          <p:spTgt spid="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8" grpId="5"/>
      <p:bldP build="whole" bldLvl="1" animBg="1" rev="0" advAuto="0" spid="54" grpId="2"/>
      <p:bldP build="whole" bldLvl="1" animBg="1" rev="0" advAuto="0" spid="57" grpId="4"/>
      <p:bldP build="whole" bldLvl="1" animBg="1" rev="0" advAuto="0" spid="59" grpId="6"/>
      <p:bldP build="whole" bldLvl="1" animBg="1" rev="0" advAuto="0" spid="55" grpId="3"/>
      <p:bldP build="whole" bldLvl="1" animBg="1" rev="0" advAuto="0" spid="56" grpId="1"/>
    </p:bldLst>
  </p:timing>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4" name="image14.jpeg" descr="image14.jpeg"/>
          <p:cNvPicPr>
            <a:picLocks noChangeAspect="1"/>
          </p:cNvPicPr>
          <p:nvPr/>
        </p:nvPicPr>
        <p:blipFill>
          <a:blip r:embed="rId2">
            <a:extLst/>
          </a:blip>
          <a:stretch>
            <a:fillRect/>
          </a:stretch>
        </p:blipFill>
        <p:spPr>
          <a:xfrm rot="8055">
            <a:off x="3246239" y="299415"/>
            <a:ext cx="8887011" cy="5267550"/>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6" name="Network Cell Signal &amp; Wi-Fi Info is a thorough cell network/Wi-Fi monitor and measurements/diagnostic history log tool(4G+, LTE, CDMA, WCDMA, GSM). Network Cell Info can help troubleshoot your reception, and connectivity problems while keeping you in the know about your local cell carrier radio frequency landscape. Network Cell Signal &amp; Wi-Fi Info also includes a one-tap Wi-Fi/mobile internet performance speed test tool. Take a speed test to verify your internet performance including download, upload, ping, and jitter test results history."/>
          <p:cNvSpPr/>
          <p:nvPr/>
        </p:nvSpPr>
        <p:spPr>
          <a:xfrm>
            <a:off x="2249560" y="1405349"/>
            <a:ext cx="8304890" cy="20361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90000"/>
              </a:lnSpc>
              <a:spcBef>
                <a:spcPts val="1000"/>
              </a:spcBef>
              <a:defRPr>
                <a:solidFill>
                  <a:schemeClr val="accent1"/>
                </a:solidFill>
              </a:defRPr>
            </a:lvl1pPr>
          </a:lstStyle>
          <a:p>
            <a:pPr/>
            <a:r>
              <a:t>Network Cell Signal &amp; Wi-Fi Info is a thorough cell network/Wi-Fi monitor and measurements/diagnostic history log tool(4G+, LTE, CDMA, WCDMA, GSM). Network Cell Info can help troubleshoot your reception, and connectivity problems while keeping you in the know about your local cell carrier radio frequency landscape. Network Cell Signal &amp; Wi-Fi Info also includes a one-tap Wi-Fi/mobile internet performance speed test tool. Take a speed test to verify your internet performance including download, upload, ping, and jitter test results history.</a:t>
            </a:r>
          </a:p>
        </p:txBody>
      </p:sp>
      <p:sp>
        <p:nvSpPr>
          <p:cNvPr id="167" name="Network cell sit"/>
          <p:cNvSpPr/>
          <p:nvPr/>
        </p:nvSpPr>
        <p:spPr>
          <a:xfrm>
            <a:off x="2282852" y="220813"/>
            <a:ext cx="8238305" cy="1069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just">
              <a:defRPr spc="600" sz="6600">
                <a:solidFill>
                  <a:srgbClr val="FF0000"/>
                </a:solidFill>
                <a:latin typeface="+mj-lt"/>
                <a:ea typeface="+mj-ea"/>
                <a:cs typeface="+mj-cs"/>
                <a:sym typeface="Calibri"/>
              </a:defRPr>
            </a:pPr>
            <a:r>
              <a:t>Network cell sit</a:t>
            </a:r>
            <a:r>
              <a:rPr>
                <a:solidFill>
                  <a:srgbClr val="000000"/>
                </a:solidFill>
              </a:rPr>
              <a:t>  </a:t>
            </a:r>
            <a:r>
              <a:t> </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9" name="📡Main features📡:…"/>
          <p:cNvSpPr/>
          <p:nvPr/>
        </p:nvSpPr>
        <p:spPr>
          <a:xfrm>
            <a:off x="1189453" y="236256"/>
            <a:ext cx="11052150" cy="670867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ct val="90000"/>
              </a:lnSpc>
              <a:spcBef>
                <a:spcPts val="1000"/>
              </a:spcBef>
              <a:defRPr sz="1200">
                <a:solidFill>
                  <a:schemeClr val="accent1"/>
                </a:solidFill>
              </a:defRPr>
            </a:pPr>
            <a:r>
              <a:t>📡Main features📡:</a:t>
            </a:r>
          </a:p>
          <a:p>
            <a:pPr algn="ctr">
              <a:lnSpc>
                <a:spcPct val="90000"/>
              </a:lnSpc>
              <a:spcBef>
                <a:spcPts val="1000"/>
              </a:spcBef>
              <a:defRPr sz="1200">
                <a:solidFill>
                  <a:schemeClr val="accent1"/>
                </a:solidFill>
              </a:defRPr>
            </a:pPr>
            <a:r>
              <a:t>☆Almost Real-Time (1 sec.) monitoring of cellular carrier and WiFi signals, in Gauge/Raw Tabs (*)</a:t>
            </a:r>
          </a:p>
          <a:p>
            <a:pPr algn="ctr">
              <a:lnSpc>
                <a:spcPct val="90000"/>
              </a:lnSpc>
              <a:spcBef>
                <a:spcPts val="1000"/>
              </a:spcBef>
              <a:defRPr sz="1200">
                <a:solidFill>
                  <a:schemeClr val="accent1"/>
                </a:solidFill>
              </a:defRPr>
            </a:pPr>
            <a:r>
              <a:t>☆GSM, CDMA, UMTS (WCDMA), IWLAN, LTE, LTE+ support</a:t>
            </a:r>
          </a:p>
          <a:p>
            <a:pPr algn="ctr">
              <a:lnSpc>
                <a:spcPct val="90000"/>
              </a:lnSpc>
              <a:spcBef>
                <a:spcPts val="1000"/>
              </a:spcBef>
              <a:defRPr sz="1200">
                <a:solidFill>
                  <a:schemeClr val="accent1"/>
                </a:solidFill>
              </a:defRPr>
            </a:pPr>
            <a:r>
              <a:t>☆One-tap WiFi/mobile internet performance speed test (download, upload, ping, and jitter)</a:t>
            </a:r>
          </a:p>
          <a:p>
            <a:pPr algn="ctr">
              <a:lnSpc>
                <a:spcPct val="90000"/>
              </a:lnSpc>
              <a:spcBef>
                <a:spcPts val="1000"/>
              </a:spcBef>
              <a:defRPr sz="1200">
                <a:solidFill>
                  <a:schemeClr val="accent1"/>
                </a:solidFill>
              </a:defRPr>
            </a:pPr>
            <a:r>
              <a:t>☆Dual-SIM support (*)</a:t>
            </a:r>
          </a:p>
          <a:p>
            <a:pPr algn="ctr">
              <a:lnSpc>
                <a:spcPct val="90000"/>
              </a:lnSpc>
              <a:spcBef>
                <a:spcPts val="1000"/>
              </a:spcBef>
              <a:defRPr sz="1200">
                <a:solidFill>
                  <a:schemeClr val="accent1"/>
                </a:solidFill>
              </a:defRPr>
            </a:pPr>
            <a:r>
              <a:t>☆2/3 Signal-meter gauges for both SIMs and WiFi (*)</a:t>
            </a:r>
          </a:p>
          <a:p>
            <a:pPr algn="ctr">
              <a:lnSpc>
                <a:spcPct val="90000"/>
              </a:lnSpc>
              <a:spcBef>
                <a:spcPts val="1000"/>
              </a:spcBef>
              <a:defRPr sz="1200">
                <a:solidFill>
                  <a:schemeClr val="accent1"/>
                </a:solidFill>
              </a:defRPr>
            </a:pPr>
            <a:r>
              <a:t>☆Signal Plots, up to 2 cells</a:t>
            </a:r>
          </a:p>
          <a:p>
            <a:pPr algn="ctr">
              <a:lnSpc>
                <a:spcPct val="90000"/>
              </a:lnSpc>
              <a:spcBef>
                <a:spcPts val="1000"/>
              </a:spcBef>
              <a:defRPr sz="1200">
                <a:solidFill>
                  <a:schemeClr val="accent1"/>
                </a:solidFill>
              </a:defRPr>
            </a:pPr>
            <a:r>
              <a:t>☆Band number (*)</a:t>
            </a:r>
          </a:p>
          <a:p>
            <a:pPr algn="ctr">
              <a:lnSpc>
                <a:spcPct val="90000"/>
              </a:lnSpc>
              <a:spcBef>
                <a:spcPts val="1000"/>
              </a:spcBef>
              <a:defRPr sz="1200">
                <a:solidFill>
                  <a:schemeClr val="accent1"/>
                </a:solidFill>
              </a:defRPr>
            </a:pPr>
            <a:r>
              <a:t>☆SIM# preference option, for other than Gauge tab</a:t>
            </a:r>
          </a:p>
          <a:p>
            <a:pPr algn="ctr">
              <a:lnSpc>
                <a:spcPct val="90000"/>
              </a:lnSpc>
              <a:spcBef>
                <a:spcPts val="1000"/>
              </a:spcBef>
              <a:defRPr sz="1200">
                <a:solidFill>
                  <a:schemeClr val="accent1"/>
                </a:solidFill>
              </a:defRPr>
            </a:pPr>
            <a:r>
              <a:t>☆Map with network cellular info and signal-meter gauges</a:t>
            </a:r>
          </a:p>
          <a:p>
            <a:pPr algn="ctr">
              <a:lnSpc>
                <a:spcPct val="90000"/>
              </a:lnSpc>
              <a:spcBef>
                <a:spcPts val="1000"/>
              </a:spcBef>
              <a:defRPr sz="1200">
                <a:solidFill>
                  <a:schemeClr val="accent1"/>
                </a:solidFill>
              </a:defRPr>
            </a:pPr>
            <a:r>
              <a:t>☆History Logs, Measurements of cellular signals (in the Map tab)</a:t>
            </a:r>
          </a:p>
          <a:p>
            <a:pPr algn="ctr">
              <a:lnSpc>
                <a:spcPct val="90000"/>
              </a:lnSpc>
              <a:spcBef>
                <a:spcPts val="1000"/>
              </a:spcBef>
              <a:defRPr sz="1200">
                <a:solidFill>
                  <a:schemeClr val="accent1"/>
                </a:solidFill>
              </a:defRPr>
            </a:pPr>
            <a:r>
              <a:t>☆Indication of cell locations (not carrier cell towers) in the Map, from Mozilla Location Service (MLS), ☆excl. CDMA (*)</a:t>
            </a:r>
          </a:p>
          <a:p>
            <a:pPr algn="ctr">
              <a:lnSpc>
                <a:spcPct val="90000"/>
              </a:lnSpc>
              <a:spcBef>
                <a:spcPts val="1000"/>
              </a:spcBef>
              <a:defRPr sz="1200">
                <a:solidFill>
                  <a:schemeClr val="accent1"/>
                </a:solidFill>
              </a:defRPr>
            </a:pPr>
            <a:r>
              <a:t>☆Crowd sourced Best Signal Finder shows your carrier's nearest best signals</a:t>
            </a:r>
          </a:p>
          <a:p>
            <a:pPr algn="ctr">
              <a:lnSpc>
                <a:spcPct val="90000"/>
              </a:lnSpc>
              <a:spcBef>
                <a:spcPts val="1000"/>
              </a:spcBef>
              <a:defRPr sz="1200">
                <a:solidFill>
                  <a:schemeClr val="accent1"/>
                </a:solidFill>
              </a:defRPr>
            </a:pPr>
            <a:r>
              <a:t>☆Route coloring (in the Map) according to the signal strength, and map markers with location and signal info</a:t>
            </a:r>
          </a:p>
          <a:p>
            <a:pPr algn="ctr">
              <a:lnSpc>
                <a:spcPct val="90000"/>
              </a:lnSpc>
              <a:spcBef>
                <a:spcPts val="1000"/>
              </a:spcBef>
              <a:defRPr sz="1200">
                <a:solidFill>
                  <a:schemeClr val="accent1"/>
                </a:solidFill>
              </a:defRPr>
            </a:pPr>
            <a:r>
              <a:t>☆Measurements settings (minimum distance, minimum accuracy, motion sensor, etc.)</a:t>
            </a:r>
          </a:p>
          <a:p>
            <a:pPr algn="ctr">
              <a:lnSpc>
                <a:spcPct val="90000"/>
              </a:lnSpc>
              <a:spcBef>
                <a:spcPts val="1000"/>
              </a:spcBef>
              <a:defRPr sz="1200">
                <a:solidFill>
                  <a:schemeClr val="accent1"/>
                </a:solidFill>
              </a:defRPr>
            </a:pPr>
            <a:r>
              <a:t>☆Database export history measurements in KML 2.2, MLS Geosubmit v.2, CLF v.3, OpenCellID CSV, ☆CMWF database types</a:t>
            </a:r>
          </a:p>
          <a:p>
            <a:pPr algn="ctr">
              <a:lnSpc>
                <a:spcPct val="90000"/>
              </a:lnSpc>
              <a:spcBef>
                <a:spcPts val="1000"/>
              </a:spcBef>
              <a:defRPr sz="1200">
                <a:solidFill>
                  <a:schemeClr val="accent1"/>
                </a:solidFill>
              </a:defRPr>
            </a:pPr>
            <a:r>
              <a:t>☆Network information in Status Bar</a:t>
            </a:r>
          </a:p>
          <a:p>
            <a:pPr algn="ctr">
              <a:lnSpc>
                <a:spcPct val="90000"/>
              </a:lnSpc>
              <a:spcBef>
                <a:spcPts val="1000"/>
              </a:spcBef>
              <a:defRPr sz="1200">
                <a:solidFill>
                  <a:schemeClr val="accent1"/>
                </a:solidFill>
              </a:defRPr>
            </a:pPr>
            <a:r>
              <a:t>☆Raw view of carrier network cellular info</a:t>
            </a:r>
          </a:p>
          <a:p>
            <a:pPr algn="ctr">
              <a:lnSpc>
                <a:spcPct val="90000"/>
              </a:lnSpc>
              <a:spcBef>
                <a:spcPts val="1000"/>
              </a:spcBef>
              <a:defRPr sz="1200">
                <a:solidFill>
                  <a:schemeClr val="accent1"/>
                </a:solidFill>
              </a:defRPr>
            </a:pPr>
            <a:r>
              <a:t>☆Connection statistics (2G/3G/4G)</a:t>
            </a:r>
          </a:p>
          <a:p>
            <a:pPr algn="ctr">
              <a:lnSpc>
                <a:spcPct val="90000"/>
              </a:lnSpc>
              <a:spcBef>
                <a:spcPts val="1000"/>
              </a:spcBef>
              <a:defRPr sz="1200">
                <a:solidFill>
                  <a:schemeClr val="accent1"/>
                </a:solidFill>
              </a:defRPr>
            </a:pPr>
            <a:r>
              <a:t>☆SIM and device info</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1" name="pasted-image.tiff" descr="pasted-image.tiff"/>
          <p:cNvPicPr>
            <a:picLocks noChangeAspect="1"/>
          </p:cNvPicPr>
          <p:nvPr/>
        </p:nvPicPr>
        <p:blipFill>
          <a:blip r:embed="rId2">
            <a:extLst/>
          </a:blip>
          <a:stretch>
            <a:fillRect/>
          </a:stretch>
        </p:blipFill>
        <p:spPr>
          <a:xfrm>
            <a:off x="151050" y="199953"/>
            <a:ext cx="2775118" cy="4944175"/>
          </a:xfrm>
          <a:prstGeom prst="rect">
            <a:avLst/>
          </a:prstGeom>
          <a:ln w="12700">
            <a:miter lim="400000"/>
          </a:ln>
        </p:spPr>
      </p:pic>
      <p:pic>
        <p:nvPicPr>
          <p:cNvPr id="172" name="pasted-image.tiff" descr="pasted-image.tiff"/>
          <p:cNvPicPr>
            <a:picLocks noChangeAspect="1"/>
          </p:cNvPicPr>
          <p:nvPr/>
        </p:nvPicPr>
        <p:blipFill>
          <a:blip r:embed="rId3">
            <a:extLst/>
          </a:blip>
          <a:stretch>
            <a:fillRect/>
          </a:stretch>
        </p:blipFill>
        <p:spPr>
          <a:xfrm>
            <a:off x="2924449" y="266507"/>
            <a:ext cx="2707303" cy="4811066"/>
          </a:xfrm>
          <a:prstGeom prst="rect">
            <a:avLst/>
          </a:prstGeom>
          <a:ln w="12700">
            <a:miter lim="400000"/>
          </a:ln>
        </p:spPr>
      </p:pic>
      <p:pic>
        <p:nvPicPr>
          <p:cNvPr id="173" name="pasted-image.tiff" descr="pasted-image.tiff"/>
          <p:cNvPicPr>
            <a:picLocks noChangeAspect="1"/>
          </p:cNvPicPr>
          <p:nvPr/>
        </p:nvPicPr>
        <p:blipFill>
          <a:blip r:embed="rId4">
            <a:extLst/>
          </a:blip>
          <a:stretch>
            <a:fillRect/>
          </a:stretch>
        </p:blipFill>
        <p:spPr>
          <a:xfrm>
            <a:off x="5435840" y="127555"/>
            <a:ext cx="3706140" cy="6602890"/>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5" name="pasted-image.tiff" descr="pasted-image.tiff"/>
          <p:cNvPicPr>
            <a:picLocks noChangeAspect="1"/>
          </p:cNvPicPr>
          <p:nvPr/>
        </p:nvPicPr>
        <p:blipFill>
          <a:blip r:embed="rId2">
            <a:extLst/>
          </a:blip>
          <a:stretch>
            <a:fillRect/>
          </a:stretch>
        </p:blipFill>
        <p:spPr>
          <a:xfrm>
            <a:off x="191654" y="236700"/>
            <a:ext cx="3583614" cy="6384600"/>
          </a:xfrm>
          <a:prstGeom prst="rect">
            <a:avLst/>
          </a:prstGeom>
          <a:ln w="12700">
            <a:miter lim="400000"/>
          </a:ln>
        </p:spPr>
      </p:pic>
      <p:pic>
        <p:nvPicPr>
          <p:cNvPr id="176" name="pasted-image.tiff" descr="pasted-image.tiff"/>
          <p:cNvPicPr>
            <a:picLocks noChangeAspect="1"/>
          </p:cNvPicPr>
          <p:nvPr/>
        </p:nvPicPr>
        <p:blipFill>
          <a:blip r:embed="rId3">
            <a:extLst/>
          </a:blip>
          <a:stretch>
            <a:fillRect/>
          </a:stretch>
        </p:blipFill>
        <p:spPr>
          <a:xfrm>
            <a:off x="3640416" y="179153"/>
            <a:ext cx="3657534" cy="6499694"/>
          </a:xfrm>
          <a:prstGeom prst="rect">
            <a:avLst/>
          </a:prstGeom>
          <a:ln w="12700">
            <a:miter lim="400000"/>
          </a:ln>
        </p:spPr>
      </p:pic>
      <p:pic>
        <p:nvPicPr>
          <p:cNvPr id="177" name="pasted-image.tiff" descr="pasted-image.tiff"/>
          <p:cNvPicPr>
            <a:picLocks noChangeAspect="1"/>
          </p:cNvPicPr>
          <p:nvPr/>
        </p:nvPicPr>
        <p:blipFill>
          <a:blip r:embed="rId4">
            <a:extLst/>
          </a:blip>
          <a:stretch>
            <a:fillRect/>
          </a:stretch>
        </p:blipFill>
        <p:spPr>
          <a:xfrm>
            <a:off x="7393958" y="308771"/>
            <a:ext cx="2946401" cy="3937001"/>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9" name="矩形 10"/>
          <p:cNvSpPr/>
          <p:nvPr/>
        </p:nvSpPr>
        <p:spPr>
          <a:xfrm>
            <a:off x="2787014" y="2725420"/>
            <a:ext cx="6915786" cy="1158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90000"/>
              </a:lnSpc>
              <a:defRPr spc="600" sz="7200">
                <a:latin typeface="+mj-lt"/>
                <a:ea typeface="+mj-ea"/>
                <a:cs typeface="+mj-cs"/>
                <a:sym typeface="Calibri"/>
              </a:defRPr>
            </a:lvl1pPr>
          </a:lstStyle>
          <a:p>
            <a:pPr/>
            <a:r>
              <a:t>THANK YOU</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2" grpId="1" fill="hold">
                                  <p:stCondLst>
                                    <p:cond delay="0"/>
                                  </p:stCondLst>
                                  <p:iterate type="el" backwards="0">
                                    <p:tmAbs val="0"/>
                                  </p:iterate>
                                  <p:childTnLst>
                                    <p:set>
                                      <p:cBhvr>
                                        <p:cTn id="6" fill="hold"/>
                                        <p:tgtEl>
                                          <p:spTgt spid="179"/>
                                        </p:tgtEl>
                                        <p:attrNameLst>
                                          <p:attrName>style.visibility</p:attrName>
                                        </p:attrNameLst>
                                      </p:cBhvr>
                                      <p:to>
                                        <p:strVal val="visible"/>
                                      </p:to>
                                    </p:set>
                                    <p:animEffect filter="wipe(left)" transition="in">
                                      <p:cBhvr>
                                        <p:cTn id="7" dur="500"/>
                                        <p:tgtEl>
                                          <p:spTgt spid="1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9" grpId="1"/>
    </p:bldLst>
  </p:timing>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 name="矩形 18"/>
          <p:cNvSpPr/>
          <p:nvPr/>
        </p:nvSpPr>
        <p:spPr>
          <a:xfrm>
            <a:off x="3784291" y="4759942"/>
            <a:ext cx="4177031" cy="3916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a:defRPr b="1" sz="1100"/>
            </a:pPr>
          </a:p>
        </p:txBody>
      </p:sp>
      <p:sp>
        <p:nvSpPr>
          <p:cNvPr id="63" name="文本框 19"/>
          <p:cNvSpPr/>
          <p:nvPr/>
        </p:nvSpPr>
        <p:spPr>
          <a:xfrm>
            <a:off x="-733606" y="251635"/>
            <a:ext cx="6900379" cy="3506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90000"/>
              </a:lnSpc>
              <a:spcBef>
                <a:spcPts val="1000"/>
              </a:spcBef>
              <a:defRPr>
                <a:solidFill>
                  <a:schemeClr val="accent1"/>
                </a:solidFill>
              </a:defRPr>
            </a:lvl1pPr>
          </a:lstStyle>
          <a:p>
            <a:pPr/>
            <a:r>
              <a:t>Reporter :- Akshay &amp; Sania     Date: 28/10/2020</a:t>
            </a:r>
          </a:p>
        </p:txBody>
      </p:sp>
      <p:sp>
        <p:nvSpPr>
          <p:cNvPr id="64" name="直接连接符 21"/>
          <p:cNvSpPr/>
          <p:nvPr/>
        </p:nvSpPr>
        <p:spPr>
          <a:xfrm>
            <a:off x="2441448" y="1737360"/>
            <a:ext cx="1271017" cy="1"/>
          </a:xfrm>
          <a:prstGeom prst="line">
            <a:avLst/>
          </a:prstGeom>
          <a:ln w="6350">
            <a:solidFill>
              <a:srgbClr val="FDFDFD">
                <a:alpha val="7499"/>
              </a:srgbClr>
            </a:solidFill>
            <a:miter/>
          </a:ln>
        </p:spPr>
        <p:txBody>
          <a:bodyPr lIns="45719" rIns="45719"/>
          <a:lstStyle/>
          <a:p>
            <a:pPr/>
          </a:p>
        </p:txBody>
      </p:sp>
      <p:sp>
        <p:nvSpPr>
          <p:cNvPr id="65" name="直接连接符 22"/>
          <p:cNvSpPr/>
          <p:nvPr/>
        </p:nvSpPr>
        <p:spPr>
          <a:xfrm flipH="1">
            <a:off x="2572392" y="1523046"/>
            <a:ext cx="1" cy="1491873"/>
          </a:xfrm>
          <a:prstGeom prst="line">
            <a:avLst/>
          </a:prstGeom>
          <a:ln w="6350">
            <a:solidFill>
              <a:srgbClr val="FDFDFD">
                <a:alpha val="7499"/>
              </a:srgbClr>
            </a:solidFill>
            <a:miter/>
          </a:ln>
        </p:spPr>
        <p:txBody>
          <a:bodyPr lIns="45719" rIns="45719"/>
          <a:lstStyle/>
          <a:p>
            <a:pPr/>
          </a:p>
        </p:txBody>
      </p:sp>
      <p:sp>
        <p:nvSpPr>
          <p:cNvPr id="66" name="直接连接符 23"/>
          <p:cNvSpPr/>
          <p:nvPr/>
        </p:nvSpPr>
        <p:spPr>
          <a:xfrm>
            <a:off x="8190461" y="4257657"/>
            <a:ext cx="1271017" cy="1"/>
          </a:xfrm>
          <a:prstGeom prst="line">
            <a:avLst/>
          </a:prstGeom>
          <a:ln w="6350">
            <a:solidFill>
              <a:srgbClr val="FDFDFD">
                <a:alpha val="7499"/>
              </a:srgbClr>
            </a:solidFill>
            <a:miter/>
          </a:ln>
        </p:spPr>
        <p:txBody>
          <a:bodyPr lIns="45719" rIns="45719"/>
          <a:lstStyle/>
          <a:p>
            <a:pPr/>
          </a:p>
        </p:txBody>
      </p:sp>
      <p:pic>
        <p:nvPicPr>
          <p:cNvPr id="67" name="pasted-image.tiff" descr="pasted-image.tiff"/>
          <p:cNvPicPr>
            <a:picLocks noChangeAspect="1"/>
          </p:cNvPicPr>
          <p:nvPr/>
        </p:nvPicPr>
        <p:blipFill>
          <a:blip r:embed="rId2">
            <a:extLst/>
          </a:blip>
          <a:stretch>
            <a:fillRect/>
          </a:stretch>
        </p:blipFill>
        <p:spPr>
          <a:xfrm>
            <a:off x="166446" y="602262"/>
            <a:ext cx="5432962" cy="3054550"/>
          </a:xfrm>
          <a:prstGeom prst="rect">
            <a:avLst/>
          </a:prstGeom>
          <a:ln w="12700">
            <a:miter lim="400000"/>
          </a:ln>
        </p:spPr>
      </p:pic>
      <p:pic>
        <p:nvPicPr>
          <p:cNvPr id="68" name="pasted-image.tiff" descr="pasted-image.tiff"/>
          <p:cNvPicPr>
            <a:picLocks noChangeAspect="1"/>
          </p:cNvPicPr>
          <p:nvPr/>
        </p:nvPicPr>
        <p:blipFill>
          <a:blip r:embed="rId3">
            <a:extLst/>
          </a:blip>
          <a:stretch>
            <a:fillRect/>
          </a:stretch>
        </p:blipFill>
        <p:spPr>
          <a:xfrm>
            <a:off x="3716222" y="560838"/>
            <a:ext cx="5432962" cy="3054551"/>
          </a:xfrm>
          <a:prstGeom prst="rect">
            <a:avLst/>
          </a:prstGeom>
          <a:ln w="12700">
            <a:miter lim="400000"/>
          </a:ln>
        </p:spPr>
      </p:pic>
      <p:pic>
        <p:nvPicPr>
          <p:cNvPr id="69" name="pasted-image.tiff" descr="pasted-image.tiff"/>
          <p:cNvPicPr>
            <a:picLocks noChangeAspect="1"/>
          </p:cNvPicPr>
          <p:nvPr/>
        </p:nvPicPr>
        <p:blipFill>
          <a:blip r:embed="rId4">
            <a:extLst/>
          </a:blip>
          <a:stretch>
            <a:fillRect/>
          </a:stretch>
        </p:blipFill>
        <p:spPr>
          <a:xfrm>
            <a:off x="2339864" y="3516990"/>
            <a:ext cx="5681655" cy="3194372"/>
          </a:xfrm>
          <a:prstGeom prst="rect">
            <a:avLst/>
          </a:prstGeom>
          <a:ln w="12700">
            <a:miter lim="400000"/>
          </a:ln>
        </p:spPr>
      </p:pic>
      <p:pic>
        <p:nvPicPr>
          <p:cNvPr id="70" name="pasted-image.tiff" descr="pasted-image.tiff"/>
          <p:cNvPicPr>
            <a:picLocks noChangeAspect="1"/>
          </p:cNvPicPr>
          <p:nvPr/>
        </p:nvPicPr>
        <p:blipFill>
          <a:blip r:embed="rId5">
            <a:extLst/>
          </a:blip>
          <a:stretch>
            <a:fillRect/>
          </a:stretch>
        </p:blipFill>
        <p:spPr>
          <a:xfrm>
            <a:off x="5204657" y="3516990"/>
            <a:ext cx="5681655" cy="319437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cover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2" presetID="15" grpId="1" fill="hold">
                                  <p:stCondLst>
                                    <p:cond delay="0"/>
                                  </p:stCondLst>
                                  <p:iterate type="el" backwards="0">
                                    <p:tmAbs val="0"/>
                                  </p:iterate>
                                  <p:childTnLst>
                                    <p:set>
                                      <p:cBhvr>
                                        <p:cTn id="6" fill="hold"/>
                                        <p:tgtEl>
                                          <p:spTgt spid="62"/>
                                        </p:tgtEl>
                                        <p:attrNameLst>
                                          <p:attrName>style.visibility</p:attrName>
                                        </p:attrNameLst>
                                      </p:cBhvr>
                                      <p:to>
                                        <p:strVal val="visible"/>
                                      </p:to>
                                    </p:set>
                                    <p:anim calcmode="lin" valueType="num">
                                      <p:cBhvr>
                                        <p:cTn id="7" dur="600" fill="hold"/>
                                        <p:tgtEl>
                                          <p:spTgt spid="62"/>
                                        </p:tgtEl>
                                        <p:attrNameLst>
                                          <p:attrName>ppt_w</p:attrName>
                                        </p:attrNameLst>
                                      </p:cBhvr>
                                      <p:tavLst>
                                        <p:tav tm="0">
                                          <p:val>
                                            <p:fltVal val="0"/>
                                          </p:val>
                                        </p:tav>
                                        <p:tav tm="100000">
                                          <p:val>
                                            <p:strVal val="#ppt_w"/>
                                          </p:val>
                                        </p:tav>
                                      </p:tavLst>
                                    </p:anim>
                                    <p:anim calcmode="lin" valueType="num">
                                      <p:cBhvr>
                                        <p:cTn id="8" dur="600" fill="hold"/>
                                        <p:tgtEl>
                                          <p:spTgt spid="62"/>
                                        </p:tgtEl>
                                        <p:attrNameLst>
                                          <p:attrName>ppt_h</p:attrName>
                                        </p:attrNameLst>
                                      </p:cBhvr>
                                      <p:tavLst>
                                        <p:tav tm="0">
                                          <p:val>
                                            <p:fltVal val="0"/>
                                          </p:val>
                                        </p:tav>
                                        <p:tav tm="100000">
                                          <p:val>
                                            <p:strVal val="#ppt_h"/>
                                          </p:val>
                                        </p:tav>
                                      </p:tavLst>
                                    </p:anim>
                                    <p:anim calcmode="lin" valueType="num">
                                      <p:cBhvr>
                                        <p:cTn id="9" dur="600" fill="hold"/>
                                        <p:tgtEl>
                                          <p:spTgt spid="62"/>
                                        </p:tgtEl>
                                        <p:attrNameLst>
                                          <p:attrName>ppt_x</p:attrName>
                                        </p:attrNameLst>
                                      </p:cBhvr>
                                      <p:tavLst>
                                        <p:tav tm="0" fmla="#ppt_x+(cos(-2*pi*(1-$))*-#ppt_x-sin(-2*pi*(1-$))*(1-#ppt_y))*(1-$)">
                                          <p:val>
                                            <p:fltVal val="0"/>
                                          </p:val>
                                        </p:tav>
                                        <p:tav tm="100000">
                                          <p:val>
                                            <p:fltVal val="1"/>
                                          </p:val>
                                        </p:tav>
                                      </p:tavLst>
                                    </p:anim>
                                    <p:anim calcmode="lin" valueType="num">
                                      <p:cBhvr>
                                        <p:cTn id="10" dur="600" fill="hold"/>
                                        <p:tgtEl>
                                          <p:spTgt spid="62"/>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600"/>
                            </p:stCondLst>
                            <p:childTnLst>
                              <p:par>
                                <p:cTn id="12" presetClass="entr" nodeType="afterEffect" presetSubtype="12" presetID="15" grpId="2" fill="hold">
                                  <p:stCondLst>
                                    <p:cond delay="0"/>
                                  </p:stCondLst>
                                  <p:iterate type="el" backwards="0">
                                    <p:tmAbs val="0"/>
                                  </p:iterate>
                                  <p:childTnLst>
                                    <p:set>
                                      <p:cBhvr>
                                        <p:cTn id="13" fill="hold"/>
                                        <p:tgtEl>
                                          <p:spTgt spid="63"/>
                                        </p:tgtEl>
                                        <p:attrNameLst>
                                          <p:attrName>style.visibility</p:attrName>
                                        </p:attrNameLst>
                                      </p:cBhvr>
                                      <p:to>
                                        <p:strVal val="visible"/>
                                      </p:to>
                                    </p:set>
                                    <p:anim calcmode="lin" valueType="num">
                                      <p:cBhvr>
                                        <p:cTn id="14" dur="600" fill="hold"/>
                                        <p:tgtEl>
                                          <p:spTgt spid="63"/>
                                        </p:tgtEl>
                                        <p:attrNameLst>
                                          <p:attrName>ppt_w</p:attrName>
                                        </p:attrNameLst>
                                      </p:cBhvr>
                                      <p:tavLst>
                                        <p:tav tm="0">
                                          <p:val>
                                            <p:fltVal val="0"/>
                                          </p:val>
                                        </p:tav>
                                        <p:tav tm="100000">
                                          <p:val>
                                            <p:strVal val="#ppt_w"/>
                                          </p:val>
                                        </p:tav>
                                      </p:tavLst>
                                    </p:anim>
                                    <p:anim calcmode="lin" valueType="num">
                                      <p:cBhvr>
                                        <p:cTn id="15" dur="600" fill="hold"/>
                                        <p:tgtEl>
                                          <p:spTgt spid="63"/>
                                        </p:tgtEl>
                                        <p:attrNameLst>
                                          <p:attrName>ppt_h</p:attrName>
                                        </p:attrNameLst>
                                      </p:cBhvr>
                                      <p:tavLst>
                                        <p:tav tm="0">
                                          <p:val>
                                            <p:fltVal val="0"/>
                                          </p:val>
                                        </p:tav>
                                        <p:tav tm="100000">
                                          <p:val>
                                            <p:strVal val="#ppt_h"/>
                                          </p:val>
                                        </p:tav>
                                      </p:tavLst>
                                    </p:anim>
                                    <p:anim calcmode="lin" valueType="num">
                                      <p:cBhvr>
                                        <p:cTn id="16" dur="600" fill="hold"/>
                                        <p:tgtEl>
                                          <p:spTgt spid="63"/>
                                        </p:tgtEl>
                                        <p:attrNameLst>
                                          <p:attrName>ppt_x</p:attrName>
                                        </p:attrNameLst>
                                      </p:cBhvr>
                                      <p:tavLst>
                                        <p:tav tm="0" fmla="#ppt_x+(cos(-2*pi*(1-$))*-#ppt_x-sin(-2*pi*(1-$))*(1-#ppt_y))*(1-$)">
                                          <p:val>
                                            <p:fltVal val="0"/>
                                          </p:val>
                                        </p:tav>
                                        <p:tav tm="100000">
                                          <p:val>
                                            <p:fltVal val="1"/>
                                          </p:val>
                                        </p:tav>
                                      </p:tavLst>
                                    </p:anim>
                                    <p:anim calcmode="lin" valueType="num">
                                      <p:cBhvr>
                                        <p:cTn id="17" dur="600" fill="hold"/>
                                        <p:tgtEl>
                                          <p:spTgt spid="63"/>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1200"/>
                            </p:stCondLst>
                            <p:childTnLst>
                              <p:par>
                                <p:cTn id="19" presetClass="entr" nodeType="afterEffect" presetSubtype="4" presetID="22" grpId="3" fill="hold">
                                  <p:stCondLst>
                                    <p:cond delay="0"/>
                                  </p:stCondLst>
                                  <p:iterate type="el" backwards="0">
                                    <p:tmAbs val="0"/>
                                  </p:iterate>
                                  <p:childTnLst>
                                    <p:set>
                                      <p:cBhvr>
                                        <p:cTn id="20" fill="hold"/>
                                        <p:tgtEl>
                                          <p:spTgt spid="64"/>
                                        </p:tgtEl>
                                        <p:attrNameLst>
                                          <p:attrName>style.visibility</p:attrName>
                                        </p:attrNameLst>
                                      </p:cBhvr>
                                      <p:to>
                                        <p:strVal val="visible"/>
                                      </p:to>
                                    </p:set>
                                    <p:animEffect filter="wipe(down)" transition="in">
                                      <p:cBhvr>
                                        <p:cTn id="21" dur="500"/>
                                        <p:tgtEl>
                                          <p:spTgt spid="64"/>
                                        </p:tgtEl>
                                      </p:cBhvr>
                                    </p:animEffect>
                                  </p:childTnLst>
                                </p:cTn>
                              </p:par>
                            </p:childTnLst>
                          </p:cTn>
                        </p:par>
                        <p:par>
                          <p:cTn id="22" fill="hold">
                            <p:stCondLst>
                              <p:cond delay="1700"/>
                            </p:stCondLst>
                            <p:childTnLst>
                              <p:par>
                                <p:cTn id="23" presetClass="entr" nodeType="afterEffect" presetSubtype="4" presetID="22" grpId="4" fill="hold">
                                  <p:stCondLst>
                                    <p:cond delay="0"/>
                                  </p:stCondLst>
                                  <p:iterate type="el" backwards="0">
                                    <p:tmAbs val="0"/>
                                  </p:iterate>
                                  <p:childTnLst>
                                    <p:set>
                                      <p:cBhvr>
                                        <p:cTn id="24" fill="hold"/>
                                        <p:tgtEl>
                                          <p:spTgt spid="65"/>
                                        </p:tgtEl>
                                        <p:attrNameLst>
                                          <p:attrName>style.visibility</p:attrName>
                                        </p:attrNameLst>
                                      </p:cBhvr>
                                      <p:to>
                                        <p:strVal val="visible"/>
                                      </p:to>
                                    </p:set>
                                    <p:animEffect filter="wipe(down)" transition="in">
                                      <p:cBhvr>
                                        <p:cTn id="25" dur="500"/>
                                        <p:tgtEl>
                                          <p:spTgt spid="65"/>
                                        </p:tgtEl>
                                      </p:cBhvr>
                                    </p:animEffect>
                                  </p:childTnLst>
                                </p:cTn>
                              </p:par>
                            </p:childTnLst>
                          </p:cTn>
                        </p:par>
                        <p:par>
                          <p:cTn id="26" fill="hold">
                            <p:stCondLst>
                              <p:cond delay="2200"/>
                            </p:stCondLst>
                            <p:childTnLst>
                              <p:par>
                                <p:cTn id="27" presetClass="entr" nodeType="afterEffect" presetSubtype="4" presetID="22" grpId="5" fill="hold">
                                  <p:stCondLst>
                                    <p:cond delay="0"/>
                                  </p:stCondLst>
                                  <p:iterate type="el" backwards="0">
                                    <p:tmAbs val="0"/>
                                  </p:iterate>
                                  <p:childTnLst>
                                    <p:set>
                                      <p:cBhvr>
                                        <p:cTn id="28" fill="hold"/>
                                        <p:tgtEl>
                                          <p:spTgt spid="66"/>
                                        </p:tgtEl>
                                        <p:attrNameLst>
                                          <p:attrName>style.visibility</p:attrName>
                                        </p:attrNameLst>
                                      </p:cBhvr>
                                      <p:to>
                                        <p:strVal val="visible"/>
                                      </p:to>
                                    </p:set>
                                    <p:animEffect filter="wipe(down)" transition="in">
                                      <p:cBhvr>
                                        <p:cTn id="29" dur="500"/>
                                        <p:tgtEl>
                                          <p:spTgt spid="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3" grpId="2"/>
      <p:bldP build="whole" bldLvl="1" animBg="1" rev="0" advAuto="0" spid="64" grpId="3"/>
      <p:bldP build="whole" bldLvl="1" animBg="1" rev="0" advAuto="0" spid="66" grpId="5"/>
      <p:bldP build="whole" bldLvl="1" animBg="1" rev="0" advAuto="0" spid="62" grpId="1"/>
      <p:bldP build="whole" bldLvl="1" animBg="1" rev="0" advAuto="0" spid="65" grpId="4"/>
    </p:bldLst>
  </p:timing>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 name="矩形 18"/>
          <p:cNvSpPr/>
          <p:nvPr/>
        </p:nvSpPr>
        <p:spPr>
          <a:xfrm>
            <a:off x="3784291" y="4759942"/>
            <a:ext cx="4177031" cy="3916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a:defRPr b="1" sz="1100"/>
            </a:pPr>
          </a:p>
        </p:txBody>
      </p:sp>
      <p:sp>
        <p:nvSpPr>
          <p:cNvPr id="73" name="文本框 19"/>
          <p:cNvSpPr/>
          <p:nvPr/>
        </p:nvSpPr>
        <p:spPr>
          <a:xfrm>
            <a:off x="-733606" y="251635"/>
            <a:ext cx="6900379" cy="3506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90000"/>
              </a:lnSpc>
              <a:spcBef>
                <a:spcPts val="1000"/>
              </a:spcBef>
              <a:defRPr>
                <a:solidFill>
                  <a:schemeClr val="accent1"/>
                </a:solidFill>
              </a:defRPr>
            </a:lvl1pPr>
          </a:lstStyle>
          <a:p>
            <a:pPr/>
            <a:r>
              <a:t>Reporter :- Akshay &amp; Sania     Date: 28/10/2020</a:t>
            </a:r>
          </a:p>
        </p:txBody>
      </p:sp>
      <p:sp>
        <p:nvSpPr>
          <p:cNvPr id="74" name="直接连接符 21"/>
          <p:cNvSpPr/>
          <p:nvPr/>
        </p:nvSpPr>
        <p:spPr>
          <a:xfrm>
            <a:off x="2441448" y="1737360"/>
            <a:ext cx="1271017" cy="1"/>
          </a:xfrm>
          <a:prstGeom prst="line">
            <a:avLst/>
          </a:prstGeom>
          <a:ln w="6350">
            <a:solidFill>
              <a:srgbClr val="FDFDFD">
                <a:alpha val="7499"/>
              </a:srgbClr>
            </a:solidFill>
            <a:miter/>
          </a:ln>
        </p:spPr>
        <p:txBody>
          <a:bodyPr lIns="45719" rIns="45719"/>
          <a:lstStyle/>
          <a:p>
            <a:pPr/>
          </a:p>
        </p:txBody>
      </p:sp>
      <p:sp>
        <p:nvSpPr>
          <p:cNvPr id="75" name="直接连接符 22"/>
          <p:cNvSpPr/>
          <p:nvPr/>
        </p:nvSpPr>
        <p:spPr>
          <a:xfrm flipH="1">
            <a:off x="2572392" y="1523046"/>
            <a:ext cx="1" cy="1491873"/>
          </a:xfrm>
          <a:prstGeom prst="line">
            <a:avLst/>
          </a:prstGeom>
          <a:ln w="6350">
            <a:solidFill>
              <a:srgbClr val="FDFDFD">
                <a:alpha val="7499"/>
              </a:srgbClr>
            </a:solidFill>
            <a:miter/>
          </a:ln>
        </p:spPr>
        <p:txBody>
          <a:bodyPr lIns="45719" rIns="45719"/>
          <a:lstStyle/>
          <a:p>
            <a:pPr/>
          </a:p>
        </p:txBody>
      </p:sp>
      <p:sp>
        <p:nvSpPr>
          <p:cNvPr id="76" name="直接连接符 23"/>
          <p:cNvSpPr/>
          <p:nvPr/>
        </p:nvSpPr>
        <p:spPr>
          <a:xfrm>
            <a:off x="8190461" y="4257657"/>
            <a:ext cx="1271017" cy="1"/>
          </a:xfrm>
          <a:prstGeom prst="line">
            <a:avLst/>
          </a:prstGeom>
          <a:ln w="6350">
            <a:solidFill>
              <a:srgbClr val="FDFDFD">
                <a:alpha val="7499"/>
              </a:srgbClr>
            </a:solidFill>
            <a:miter/>
          </a:ln>
        </p:spPr>
        <p:txBody>
          <a:bodyPr lIns="45719" rIns="45719"/>
          <a:lstStyle/>
          <a:p>
            <a:pPr/>
          </a:p>
        </p:txBody>
      </p:sp>
      <p:pic>
        <p:nvPicPr>
          <p:cNvPr id="77" name="pasted-image.tiff" descr="pasted-image.tiff"/>
          <p:cNvPicPr>
            <a:picLocks noChangeAspect="1"/>
          </p:cNvPicPr>
          <p:nvPr/>
        </p:nvPicPr>
        <p:blipFill>
          <a:blip r:embed="rId2">
            <a:extLst/>
          </a:blip>
          <a:stretch>
            <a:fillRect/>
          </a:stretch>
        </p:blipFill>
        <p:spPr>
          <a:xfrm>
            <a:off x="113096" y="518183"/>
            <a:ext cx="5804687" cy="3263543"/>
          </a:xfrm>
          <a:prstGeom prst="rect">
            <a:avLst/>
          </a:prstGeom>
          <a:ln w="12700">
            <a:miter lim="400000"/>
          </a:ln>
        </p:spPr>
      </p:pic>
      <p:pic>
        <p:nvPicPr>
          <p:cNvPr id="78" name="pasted-image.tiff" descr="pasted-image.tiff"/>
          <p:cNvPicPr>
            <a:picLocks noChangeAspect="1"/>
          </p:cNvPicPr>
          <p:nvPr/>
        </p:nvPicPr>
        <p:blipFill>
          <a:blip r:embed="rId3">
            <a:extLst/>
          </a:blip>
          <a:stretch>
            <a:fillRect/>
          </a:stretch>
        </p:blipFill>
        <p:spPr>
          <a:xfrm>
            <a:off x="3255173" y="530099"/>
            <a:ext cx="5681654" cy="3194372"/>
          </a:xfrm>
          <a:prstGeom prst="rect">
            <a:avLst/>
          </a:prstGeom>
          <a:ln w="12700">
            <a:miter lim="400000"/>
          </a:ln>
        </p:spPr>
      </p:pic>
      <p:pic>
        <p:nvPicPr>
          <p:cNvPr id="79" name="pasted-image.tiff" descr="pasted-image.tiff"/>
          <p:cNvPicPr>
            <a:picLocks noChangeAspect="1"/>
          </p:cNvPicPr>
          <p:nvPr/>
        </p:nvPicPr>
        <p:blipFill>
          <a:blip r:embed="rId4">
            <a:extLst/>
          </a:blip>
          <a:stretch>
            <a:fillRect/>
          </a:stretch>
        </p:blipFill>
        <p:spPr>
          <a:xfrm>
            <a:off x="2399068" y="3733408"/>
            <a:ext cx="5681654" cy="3194372"/>
          </a:xfrm>
          <a:prstGeom prst="rect">
            <a:avLst/>
          </a:prstGeom>
          <a:ln w="12700">
            <a:miter lim="400000"/>
          </a:ln>
        </p:spPr>
      </p:pic>
      <p:pic>
        <p:nvPicPr>
          <p:cNvPr id="80" name="pasted-image.tiff" descr="pasted-image.tiff"/>
          <p:cNvPicPr>
            <a:picLocks noChangeAspect="1"/>
          </p:cNvPicPr>
          <p:nvPr/>
        </p:nvPicPr>
        <p:blipFill>
          <a:blip r:embed="rId5">
            <a:extLst/>
          </a:blip>
          <a:stretch>
            <a:fillRect/>
          </a:stretch>
        </p:blipFill>
        <p:spPr>
          <a:xfrm>
            <a:off x="6137209" y="3698823"/>
            <a:ext cx="5544825" cy="311744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cover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2" presetID="15" grpId="1" fill="hold">
                                  <p:stCondLst>
                                    <p:cond delay="0"/>
                                  </p:stCondLst>
                                  <p:iterate type="el" backwards="0">
                                    <p:tmAbs val="0"/>
                                  </p:iterate>
                                  <p:childTnLst>
                                    <p:set>
                                      <p:cBhvr>
                                        <p:cTn id="6" fill="hold"/>
                                        <p:tgtEl>
                                          <p:spTgt spid="72"/>
                                        </p:tgtEl>
                                        <p:attrNameLst>
                                          <p:attrName>style.visibility</p:attrName>
                                        </p:attrNameLst>
                                      </p:cBhvr>
                                      <p:to>
                                        <p:strVal val="visible"/>
                                      </p:to>
                                    </p:set>
                                    <p:anim calcmode="lin" valueType="num">
                                      <p:cBhvr>
                                        <p:cTn id="7" dur="600" fill="hold"/>
                                        <p:tgtEl>
                                          <p:spTgt spid="72"/>
                                        </p:tgtEl>
                                        <p:attrNameLst>
                                          <p:attrName>ppt_w</p:attrName>
                                        </p:attrNameLst>
                                      </p:cBhvr>
                                      <p:tavLst>
                                        <p:tav tm="0">
                                          <p:val>
                                            <p:fltVal val="0"/>
                                          </p:val>
                                        </p:tav>
                                        <p:tav tm="100000">
                                          <p:val>
                                            <p:strVal val="#ppt_w"/>
                                          </p:val>
                                        </p:tav>
                                      </p:tavLst>
                                    </p:anim>
                                    <p:anim calcmode="lin" valueType="num">
                                      <p:cBhvr>
                                        <p:cTn id="8" dur="600" fill="hold"/>
                                        <p:tgtEl>
                                          <p:spTgt spid="72"/>
                                        </p:tgtEl>
                                        <p:attrNameLst>
                                          <p:attrName>ppt_h</p:attrName>
                                        </p:attrNameLst>
                                      </p:cBhvr>
                                      <p:tavLst>
                                        <p:tav tm="0">
                                          <p:val>
                                            <p:fltVal val="0"/>
                                          </p:val>
                                        </p:tav>
                                        <p:tav tm="100000">
                                          <p:val>
                                            <p:strVal val="#ppt_h"/>
                                          </p:val>
                                        </p:tav>
                                      </p:tavLst>
                                    </p:anim>
                                    <p:anim calcmode="lin" valueType="num">
                                      <p:cBhvr>
                                        <p:cTn id="9" dur="600" fill="hold"/>
                                        <p:tgtEl>
                                          <p:spTgt spid="72"/>
                                        </p:tgtEl>
                                        <p:attrNameLst>
                                          <p:attrName>ppt_x</p:attrName>
                                        </p:attrNameLst>
                                      </p:cBhvr>
                                      <p:tavLst>
                                        <p:tav tm="0" fmla="#ppt_x+(cos(-2*pi*(1-$))*-#ppt_x-sin(-2*pi*(1-$))*(1-#ppt_y))*(1-$)">
                                          <p:val>
                                            <p:fltVal val="0"/>
                                          </p:val>
                                        </p:tav>
                                        <p:tav tm="100000">
                                          <p:val>
                                            <p:fltVal val="1"/>
                                          </p:val>
                                        </p:tav>
                                      </p:tavLst>
                                    </p:anim>
                                    <p:anim calcmode="lin" valueType="num">
                                      <p:cBhvr>
                                        <p:cTn id="10" dur="600" fill="hold"/>
                                        <p:tgtEl>
                                          <p:spTgt spid="72"/>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600"/>
                            </p:stCondLst>
                            <p:childTnLst>
                              <p:par>
                                <p:cTn id="12" presetClass="entr" nodeType="afterEffect" presetSubtype="12" presetID="15" grpId="2" fill="hold">
                                  <p:stCondLst>
                                    <p:cond delay="0"/>
                                  </p:stCondLst>
                                  <p:iterate type="el" backwards="0">
                                    <p:tmAbs val="0"/>
                                  </p:iterate>
                                  <p:childTnLst>
                                    <p:set>
                                      <p:cBhvr>
                                        <p:cTn id="13" fill="hold"/>
                                        <p:tgtEl>
                                          <p:spTgt spid="73"/>
                                        </p:tgtEl>
                                        <p:attrNameLst>
                                          <p:attrName>style.visibility</p:attrName>
                                        </p:attrNameLst>
                                      </p:cBhvr>
                                      <p:to>
                                        <p:strVal val="visible"/>
                                      </p:to>
                                    </p:set>
                                    <p:anim calcmode="lin" valueType="num">
                                      <p:cBhvr>
                                        <p:cTn id="14" dur="600" fill="hold"/>
                                        <p:tgtEl>
                                          <p:spTgt spid="73"/>
                                        </p:tgtEl>
                                        <p:attrNameLst>
                                          <p:attrName>ppt_w</p:attrName>
                                        </p:attrNameLst>
                                      </p:cBhvr>
                                      <p:tavLst>
                                        <p:tav tm="0">
                                          <p:val>
                                            <p:fltVal val="0"/>
                                          </p:val>
                                        </p:tav>
                                        <p:tav tm="100000">
                                          <p:val>
                                            <p:strVal val="#ppt_w"/>
                                          </p:val>
                                        </p:tav>
                                      </p:tavLst>
                                    </p:anim>
                                    <p:anim calcmode="lin" valueType="num">
                                      <p:cBhvr>
                                        <p:cTn id="15" dur="600" fill="hold"/>
                                        <p:tgtEl>
                                          <p:spTgt spid="73"/>
                                        </p:tgtEl>
                                        <p:attrNameLst>
                                          <p:attrName>ppt_h</p:attrName>
                                        </p:attrNameLst>
                                      </p:cBhvr>
                                      <p:tavLst>
                                        <p:tav tm="0">
                                          <p:val>
                                            <p:fltVal val="0"/>
                                          </p:val>
                                        </p:tav>
                                        <p:tav tm="100000">
                                          <p:val>
                                            <p:strVal val="#ppt_h"/>
                                          </p:val>
                                        </p:tav>
                                      </p:tavLst>
                                    </p:anim>
                                    <p:anim calcmode="lin" valueType="num">
                                      <p:cBhvr>
                                        <p:cTn id="16" dur="600" fill="hold"/>
                                        <p:tgtEl>
                                          <p:spTgt spid="73"/>
                                        </p:tgtEl>
                                        <p:attrNameLst>
                                          <p:attrName>ppt_x</p:attrName>
                                        </p:attrNameLst>
                                      </p:cBhvr>
                                      <p:tavLst>
                                        <p:tav tm="0" fmla="#ppt_x+(cos(-2*pi*(1-$))*-#ppt_x-sin(-2*pi*(1-$))*(1-#ppt_y))*(1-$)">
                                          <p:val>
                                            <p:fltVal val="0"/>
                                          </p:val>
                                        </p:tav>
                                        <p:tav tm="100000">
                                          <p:val>
                                            <p:fltVal val="1"/>
                                          </p:val>
                                        </p:tav>
                                      </p:tavLst>
                                    </p:anim>
                                    <p:anim calcmode="lin" valueType="num">
                                      <p:cBhvr>
                                        <p:cTn id="17" dur="600" fill="hold"/>
                                        <p:tgtEl>
                                          <p:spTgt spid="73"/>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1200"/>
                            </p:stCondLst>
                            <p:childTnLst>
                              <p:par>
                                <p:cTn id="19" presetClass="entr" nodeType="afterEffect" presetSubtype="4" presetID="22" grpId="3" fill="hold">
                                  <p:stCondLst>
                                    <p:cond delay="0"/>
                                  </p:stCondLst>
                                  <p:iterate type="el" backwards="0">
                                    <p:tmAbs val="0"/>
                                  </p:iterate>
                                  <p:childTnLst>
                                    <p:set>
                                      <p:cBhvr>
                                        <p:cTn id="20" fill="hold"/>
                                        <p:tgtEl>
                                          <p:spTgt spid="74"/>
                                        </p:tgtEl>
                                        <p:attrNameLst>
                                          <p:attrName>style.visibility</p:attrName>
                                        </p:attrNameLst>
                                      </p:cBhvr>
                                      <p:to>
                                        <p:strVal val="visible"/>
                                      </p:to>
                                    </p:set>
                                    <p:animEffect filter="wipe(down)" transition="in">
                                      <p:cBhvr>
                                        <p:cTn id="21" dur="500"/>
                                        <p:tgtEl>
                                          <p:spTgt spid="74"/>
                                        </p:tgtEl>
                                      </p:cBhvr>
                                    </p:animEffect>
                                  </p:childTnLst>
                                </p:cTn>
                              </p:par>
                            </p:childTnLst>
                          </p:cTn>
                        </p:par>
                        <p:par>
                          <p:cTn id="22" fill="hold">
                            <p:stCondLst>
                              <p:cond delay="1700"/>
                            </p:stCondLst>
                            <p:childTnLst>
                              <p:par>
                                <p:cTn id="23" presetClass="entr" nodeType="afterEffect" presetSubtype="4" presetID="22" grpId="4" fill="hold">
                                  <p:stCondLst>
                                    <p:cond delay="0"/>
                                  </p:stCondLst>
                                  <p:iterate type="el" backwards="0">
                                    <p:tmAbs val="0"/>
                                  </p:iterate>
                                  <p:childTnLst>
                                    <p:set>
                                      <p:cBhvr>
                                        <p:cTn id="24" fill="hold"/>
                                        <p:tgtEl>
                                          <p:spTgt spid="75"/>
                                        </p:tgtEl>
                                        <p:attrNameLst>
                                          <p:attrName>style.visibility</p:attrName>
                                        </p:attrNameLst>
                                      </p:cBhvr>
                                      <p:to>
                                        <p:strVal val="visible"/>
                                      </p:to>
                                    </p:set>
                                    <p:animEffect filter="wipe(down)" transition="in">
                                      <p:cBhvr>
                                        <p:cTn id="25" dur="500"/>
                                        <p:tgtEl>
                                          <p:spTgt spid="75"/>
                                        </p:tgtEl>
                                      </p:cBhvr>
                                    </p:animEffect>
                                  </p:childTnLst>
                                </p:cTn>
                              </p:par>
                            </p:childTnLst>
                          </p:cTn>
                        </p:par>
                        <p:par>
                          <p:cTn id="26" fill="hold">
                            <p:stCondLst>
                              <p:cond delay="2200"/>
                            </p:stCondLst>
                            <p:childTnLst>
                              <p:par>
                                <p:cTn id="27" presetClass="entr" nodeType="afterEffect" presetSubtype="4" presetID="22" grpId="5" fill="hold">
                                  <p:stCondLst>
                                    <p:cond delay="0"/>
                                  </p:stCondLst>
                                  <p:iterate type="el" backwards="0">
                                    <p:tmAbs val="0"/>
                                  </p:iterate>
                                  <p:childTnLst>
                                    <p:set>
                                      <p:cBhvr>
                                        <p:cTn id="28" fill="hold"/>
                                        <p:tgtEl>
                                          <p:spTgt spid="76"/>
                                        </p:tgtEl>
                                        <p:attrNameLst>
                                          <p:attrName>style.visibility</p:attrName>
                                        </p:attrNameLst>
                                      </p:cBhvr>
                                      <p:to>
                                        <p:strVal val="visible"/>
                                      </p:to>
                                    </p:set>
                                    <p:animEffect filter="wipe(down)" transition="in">
                                      <p:cBhvr>
                                        <p:cTn id="29" dur="500"/>
                                        <p:tgtEl>
                                          <p:spTgt spid="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3" grpId="2"/>
      <p:bldP build="whole" bldLvl="1" animBg="1" rev="0" advAuto="0" spid="72" grpId="1"/>
      <p:bldP build="whole" bldLvl="1" animBg="1" rev="0" advAuto="0" spid="75" grpId="4"/>
      <p:bldP build="whole" bldLvl="1" animBg="1" rev="0" advAuto="0" spid="76" grpId="5"/>
      <p:bldP build="whole" bldLvl="1" animBg="1" rev="0" advAuto="0" spid="74" grpId="3"/>
    </p:bldLst>
  </p:timing>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 name="矩形 18"/>
          <p:cNvSpPr/>
          <p:nvPr/>
        </p:nvSpPr>
        <p:spPr>
          <a:xfrm>
            <a:off x="3784291" y="4759942"/>
            <a:ext cx="4177031" cy="3916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a:defRPr b="1" sz="1100"/>
            </a:pPr>
          </a:p>
        </p:txBody>
      </p:sp>
      <p:sp>
        <p:nvSpPr>
          <p:cNvPr id="83" name="文本框 19"/>
          <p:cNvSpPr/>
          <p:nvPr/>
        </p:nvSpPr>
        <p:spPr>
          <a:xfrm>
            <a:off x="-733606" y="251635"/>
            <a:ext cx="6900379" cy="3506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90000"/>
              </a:lnSpc>
              <a:spcBef>
                <a:spcPts val="1000"/>
              </a:spcBef>
              <a:defRPr>
                <a:solidFill>
                  <a:schemeClr val="accent1"/>
                </a:solidFill>
              </a:defRPr>
            </a:lvl1pPr>
          </a:lstStyle>
          <a:p>
            <a:pPr/>
            <a:r>
              <a:t>Reporter :- Akshay &amp; Sania     Date: 28/10/2020</a:t>
            </a:r>
          </a:p>
        </p:txBody>
      </p:sp>
      <p:sp>
        <p:nvSpPr>
          <p:cNvPr id="84" name="直接连接符 21"/>
          <p:cNvSpPr/>
          <p:nvPr/>
        </p:nvSpPr>
        <p:spPr>
          <a:xfrm>
            <a:off x="2441448" y="1737360"/>
            <a:ext cx="1271017" cy="1"/>
          </a:xfrm>
          <a:prstGeom prst="line">
            <a:avLst/>
          </a:prstGeom>
          <a:ln w="6350">
            <a:solidFill>
              <a:srgbClr val="FDFDFD">
                <a:alpha val="7499"/>
              </a:srgbClr>
            </a:solidFill>
            <a:miter/>
          </a:ln>
        </p:spPr>
        <p:txBody>
          <a:bodyPr lIns="45719" rIns="45719"/>
          <a:lstStyle/>
          <a:p>
            <a:pPr/>
          </a:p>
        </p:txBody>
      </p:sp>
      <p:sp>
        <p:nvSpPr>
          <p:cNvPr id="85" name="直接连接符 22"/>
          <p:cNvSpPr/>
          <p:nvPr/>
        </p:nvSpPr>
        <p:spPr>
          <a:xfrm flipH="1">
            <a:off x="2572392" y="1523046"/>
            <a:ext cx="1" cy="1491873"/>
          </a:xfrm>
          <a:prstGeom prst="line">
            <a:avLst/>
          </a:prstGeom>
          <a:ln w="6350">
            <a:solidFill>
              <a:srgbClr val="FDFDFD">
                <a:alpha val="7499"/>
              </a:srgbClr>
            </a:solidFill>
            <a:miter/>
          </a:ln>
        </p:spPr>
        <p:txBody>
          <a:bodyPr lIns="45719" rIns="45719"/>
          <a:lstStyle/>
          <a:p>
            <a:pPr/>
          </a:p>
        </p:txBody>
      </p:sp>
      <p:sp>
        <p:nvSpPr>
          <p:cNvPr id="86" name="直接连接符 23"/>
          <p:cNvSpPr/>
          <p:nvPr/>
        </p:nvSpPr>
        <p:spPr>
          <a:xfrm>
            <a:off x="8190461" y="4257657"/>
            <a:ext cx="1271017" cy="1"/>
          </a:xfrm>
          <a:prstGeom prst="line">
            <a:avLst/>
          </a:prstGeom>
          <a:ln w="6350">
            <a:solidFill>
              <a:srgbClr val="FDFDFD">
                <a:alpha val="7499"/>
              </a:srgbClr>
            </a:solidFill>
            <a:miter/>
          </a:ln>
        </p:spPr>
        <p:txBody>
          <a:bodyPr lIns="45719" rIns="45719"/>
          <a:lstStyle/>
          <a:p>
            <a:pPr/>
          </a:p>
        </p:txBody>
      </p:sp>
      <p:pic>
        <p:nvPicPr>
          <p:cNvPr id="87" name="pasted-image.tiff" descr="pasted-image.tiff"/>
          <p:cNvPicPr>
            <a:picLocks noChangeAspect="1"/>
          </p:cNvPicPr>
          <p:nvPr/>
        </p:nvPicPr>
        <p:blipFill>
          <a:blip r:embed="rId2">
            <a:extLst/>
          </a:blip>
          <a:stretch>
            <a:fillRect/>
          </a:stretch>
        </p:blipFill>
        <p:spPr>
          <a:xfrm>
            <a:off x="1918002" y="600333"/>
            <a:ext cx="8914737" cy="500757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cover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2" presetID="15" grpId="1" fill="hold">
                                  <p:stCondLst>
                                    <p:cond delay="0"/>
                                  </p:stCondLst>
                                  <p:iterate type="el" backwards="0">
                                    <p:tmAbs val="0"/>
                                  </p:iterate>
                                  <p:childTnLst>
                                    <p:set>
                                      <p:cBhvr>
                                        <p:cTn id="6" fill="hold"/>
                                        <p:tgtEl>
                                          <p:spTgt spid="82"/>
                                        </p:tgtEl>
                                        <p:attrNameLst>
                                          <p:attrName>style.visibility</p:attrName>
                                        </p:attrNameLst>
                                      </p:cBhvr>
                                      <p:to>
                                        <p:strVal val="visible"/>
                                      </p:to>
                                    </p:set>
                                    <p:anim calcmode="lin" valueType="num">
                                      <p:cBhvr>
                                        <p:cTn id="7" dur="600" fill="hold"/>
                                        <p:tgtEl>
                                          <p:spTgt spid="82"/>
                                        </p:tgtEl>
                                        <p:attrNameLst>
                                          <p:attrName>ppt_w</p:attrName>
                                        </p:attrNameLst>
                                      </p:cBhvr>
                                      <p:tavLst>
                                        <p:tav tm="0">
                                          <p:val>
                                            <p:fltVal val="0"/>
                                          </p:val>
                                        </p:tav>
                                        <p:tav tm="100000">
                                          <p:val>
                                            <p:strVal val="#ppt_w"/>
                                          </p:val>
                                        </p:tav>
                                      </p:tavLst>
                                    </p:anim>
                                    <p:anim calcmode="lin" valueType="num">
                                      <p:cBhvr>
                                        <p:cTn id="8" dur="600" fill="hold"/>
                                        <p:tgtEl>
                                          <p:spTgt spid="82"/>
                                        </p:tgtEl>
                                        <p:attrNameLst>
                                          <p:attrName>ppt_h</p:attrName>
                                        </p:attrNameLst>
                                      </p:cBhvr>
                                      <p:tavLst>
                                        <p:tav tm="0">
                                          <p:val>
                                            <p:fltVal val="0"/>
                                          </p:val>
                                        </p:tav>
                                        <p:tav tm="100000">
                                          <p:val>
                                            <p:strVal val="#ppt_h"/>
                                          </p:val>
                                        </p:tav>
                                      </p:tavLst>
                                    </p:anim>
                                    <p:anim calcmode="lin" valueType="num">
                                      <p:cBhvr>
                                        <p:cTn id="9" dur="600" fill="hold"/>
                                        <p:tgtEl>
                                          <p:spTgt spid="82"/>
                                        </p:tgtEl>
                                        <p:attrNameLst>
                                          <p:attrName>ppt_x</p:attrName>
                                        </p:attrNameLst>
                                      </p:cBhvr>
                                      <p:tavLst>
                                        <p:tav tm="0" fmla="#ppt_x+(cos(-2*pi*(1-$))*-#ppt_x-sin(-2*pi*(1-$))*(1-#ppt_y))*(1-$)">
                                          <p:val>
                                            <p:fltVal val="0"/>
                                          </p:val>
                                        </p:tav>
                                        <p:tav tm="100000">
                                          <p:val>
                                            <p:fltVal val="1"/>
                                          </p:val>
                                        </p:tav>
                                      </p:tavLst>
                                    </p:anim>
                                    <p:anim calcmode="lin" valueType="num">
                                      <p:cBhvr>
                                        <p:cTn id="10" dur="600" fill="hold"/>
                                        <p:tgtEl>
                                          <p:spTgt spid="82"/>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600"/>
                            </p:stCondLst>
                            <p:childTnLst>
                              <p:par>
                                <p:cTn id="12" presetClass="entr" nodeType="afterEffect" presetSubtype="12" presetID="15" grpId="2" fill="hold">
                                  <p:stCondLst>
                                    <p:cond delay="0"/>
                                  </p:stCondLst>
                                  <p:iterate type="el" backwards="0">
                                    <p:tmAbs val="0"/>
                                  </p:iterate>
                                  <p:childTnLst>
                                    <p:set>
                                      <p:cBhvr>
                                        <p:cTn id="13" fill="hold"/>
                                        <p:tgtEl>
                                          <p:spTgt spid="83"/>
                                        </p:tgtEl>
                                        <p:attrNameLst>
                                          <p:attrName>style.visibility</p:attrName>
                                        </p:attrNameLst>
                                      </p:cBhvr>
                                      <p:to>
                                        <p:strVal val="visible"/>
                                      </p:to>
                                    </p:set>
                                    <p:anim calcmode="lin" valueType="num">
                                      <p:cBhvr>
                                        <p:cTn id="14" dur="600" fill="hold"/>
                                        <p:tgtEl>
                                          <p:spTgt spid="83"/>
                                        </p:tgtEl>
                                        <p:attrNameLst>
                                          <p:attrName>ppt_w</p:attrName>
                                        </p:attrNameLst>
                                      </p:cBhvr>
                                      <p:tavLst>
                                        <p:tav tm="0">
                                          <p:val>
                                            <p:fltVal val="0"/>
                                          </p:val>
                                        </p:tav>
                                        <p:tav tm="100000">
                                          <p:val>
                                            <p:strVal val="#ppt_w"/>
                                          </p:val>
                                        </p:tav>
                                      </p:tavLst>
                                    </p:anim>
                                    <p:anim calcmode="lin" valueType="num">
                                      <p:cBhvr>
                                        <p:cTn id="15" dur="600" fill="hold"/>
                                        <p:tgtEl>
                                          <p:spTgt spid="83"/>
                                        </p:tgtEl>
                                        <p:attrNameLst>
                                          <p:attrName>ppt_h</p:attrName>
                                        </p:attrNameLst>
                                      </p:cBhvr>
                                      <p:tavLst>
                                        <p:tav tm="0">
                                          <p:val>
                                            <p:fltVal val="0"/>
                                          </p:val>
                                        </p:tav>
                                        <p:tav tm="100000">
                                          <p:val>
                                            <p:strVal val="#ppt_h"/>
                                          </p:val>
                                        </p:tav>
                                      </p:tavLst>
                                    </p:anim>
                                    <p:anim calcmode="lin" valueType="num">
                                      <p:cBhvr>
                                        <p:cTn id="16" dur="600" fill="hold"/>
                                        <p:tgtEl>
                                          <p:spTgt spid="83"/>
                                        </p:tgtEl>
                                        <p:attrNameLst>
                                          <p:attrName>ppt_x</p:attrName>
                                        </p:attrNameLst>
                                      </p:cBhvr>
                                      <p:tavLst>
                                        <p:tav tm="0" fmla="#ppt_x+(cos(-2*pi*(1-$))*-#ppt_x-sin(-2*pi*(1-$))*(1-#ppt_y))*(1-$)">
                                          <p:val>
                                            <p:fltVal val="0"/>
                                          </p:val>
                                        </p:tav>
                                        <p:tav tm="100000">
                                          <p:val>
                                            <p:fltVal val="1"/>
                                          </p:val>
                                        </p:tav>
                                      </p:tavLst>
                                    </p:anim>
                                    <p:anim calcmode="lin" valueType="num">
                                      <p:cBhvr>
                                        <p:cTn id="17" dur="600" fill="hold"/>
                                        <p:tgtEl>
                                          <p:spTgt spid="83"/>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1200"/>
                            </p:stCondLst>
                            <p:childTnLst>
                              <p:par>
                                <p:cTn id="19" presetClass="entr" nodeType="afterEffect" presetSubtype="4" presetID="22" grpId="3" fill="hold">
                                  <p:stCondLst>
                                    <p:cond delay="0"/>
                                  </p:stCondLst>
                                  <p:iterate type="el" backwards="0">
                                    <p:tmAbs val="0"/>
                                  </p:iterate>
                                  <p:childTnLst>
                                    <p:set>
                                      <p:cBhvr>
                                        <p:cTn id="20" fill="hold"/>
                                        <p:tgtEl>
                                          <p:spTgt spid="84"/>
                                        </p:tgtEl>
                                        <p:attrNameLst>
                                          <p:attrName>style.visibility</p:attrName>
                                        </p:attrNameLst>
                                      </p:cBhvr>
                                      <p:to>
                                        <p:strVal val="visible"/>
                                      </p:to>
                                    </p:set>
                                    <p:animEffect filter="wipe(down)" transition="in">
                                      <p:cBhvr>
                                        <p:cTn id="21" dur="500"/>
                                        <p:tgtEl>
                                          <p:spTgt spid="84"/>
                                        </p:tgtEl>
                                      </p:cBhvr>
                                    </p:animEffect>
                                  </p:childTnLst>
                                </p:cTn>
                              </p:par>
                            </p:childTnLst>
                          </p:cTn>
                        </p:par>
                        <p:par>
                          <p:cTn id="22" fill="hold">
                            <p:stCondLst>
                              <p:cond delay="1700"/>
                            </p:stCondLst>
                            <p:childTnLst>
                              <p:par>
                                <p:cTn id="23" presetClass="entr" nodeType="afterEffect" presetSubtype="4" presetID="22" grpId="4" fill="hold">
                                  <p:stCondLst>
                                    <p:cond delay="0"/>
                                  </p:stCondLst>
                                  <p:iterate type="el" backwards="0">
                                    <p:tmAbs val="0"/>
                                  </p:iterate>
                                  <p:childTnLst>
                                    <p:set>
                                      <p:cBhvr>
                                        <p:cTn id="24" fill="hold"/>
                                        <p:tgtEl>
                                          <p:spTgt spid="85"/>
                                        </p:tgtEl>
                                        <p:attrNameLst>
                                          <p:attrName>style.visibility</p:attrName>
                                        </p:attrNameLst>
                                      </p:cBhvr>
                                      <p:to>
                                        <p:strVal val="visible"/>
                                      </p:to>
                                    </p:set>
                                    <p:animEffect filter="wipe(down)" transition="in">
                                      <p:cBhvr>
                                        <p:cTn id="25" dur="500"/>
                                        <p:tgtEl>
                                          <p:spTgt spid="85"/>
                                        </p:tgtEl>
                                      </p:cBhvr>
                                    </p:animEffect>
                                  </p:childTnLst>
                                </p:cTn>
                              </p:par>
                            </p:childTnLst>
                          </p:cTn>
                        </p:par>
                        <p:par>
                          <p:cTn id="26" fill="hold">
                            <p:stCondLst>
                              <p:cond delay="2200"/>
                            </p:stCondLst>
                            <p:childTnLst>
                              <p:par>
                                <p:cTn id="27" presetClass="entr" nodeType="afterEffect" presetSubtype="4" presetID="22" grpId="5" fill="hold">
                                  <p:stCondLst>
                                    <p:cond delay="0"/>
                                  </p:stCondLst>
                                  <p:iterate type="el" backwards="0">
                                    <p:tmAbs val="0"/>
                                  </p:iterate>
                                  <p:childTnLst>
                                    <p:set>
                                      <p:cBhvr>
                                        <p:cTn id="28" fill="hold"/>
                                        <p:tgtEl>
                                          <p:spTgt spid="86"/>
                                        </p:tgtEl>
                                        <p:attrNameLst>
                                          <p:attrName>style.visibility</p:attrName>
                                        </p:attrNameLst>
                                      </p:cBhvr>
                                      <p:to>
                                        <p:strVal val="visible"/>
                                      </p:to>
                                    </p:set>
                                    <p:animEffect filter="wipe(down)" transition="in">
                                      <p:cBhvr>
                                        <p:cTn id="29" dur="500"/>
                                        <p:tgtEl>
                                          <p:spTgt spid="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5" grpId="4"/>
      <p:bldP build="whole" bldLvl="1" animBg="1" rev="0" advAuto="0" spid="83" grpId="2"/>
      <p:bldP build="whole" bldLvl="1" animBg="1" rev="0" advAuto="0" spid="84" grpId="3"/>
      <p:bldP build="whole" bldLvl="1" animBg="1" rev="0" advAuto="0" spid="86" grpId="5"/>
      <p:bldP build="whole" bldLvl="1" animBg="1" rev="0" advAuto="0" spid="82" grpId="1"/>
    </p:bldLst>
  </p:timing>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 name="矩形 18"/>
          <p:cNvSpPr/>
          <p:nvPr/>
        </p:nvSpPr>
        <p:spPr>
          <a:xfrm>
            <a:off x="3784291" y="4759942"/>
            <a:ext cx="4177031" cy="3916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a:defRPr b="1" sz="1100"/>
            </a:pPr>
          </a:p>
        </p:txBody>
      </p:sp>
      <p:sp>
        <p:nvSpPr>
          <p:cNvPr id="90" name="文本框 19"/>
          <p:cNvSpPr/>
          <p:nvPr/>
        </p:nvSpPr>
        <p:spPr>
          <a:xfrm>
            <a:off x="-733606" y="251635"/>
            <a:ext cx="6900379" cy="3506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90000"/>
              </a:lnSpc>
              <a:spcBef>
                <a:spcPts val="1000"/>
              </a:spcBef>
              <a:defRPr>
                <a:solidFill>
                  <a:schemeClr val="accent1"/>
                </a:solidFill>
              </a:defRPr>
            </a:lvl1pPr>
          </a:lstStyle>
          <a:p>
            <a:pPr/>
            <a:r>
              <a:t>Reporter :- Akshay &amp; Sania     Date: 28/10/2020</a:t>
            </a:r>
          </a:p>
        </p:txBody>
      </p:sp>
      <p:sp>
        <p:nvSpPr>
          <p:cNvPr id="91" name="直接连接符 21"/>
          <p:cNvSpPr/>
          <p:nvPr/>
        </p:nvSpPr>
        <p:spPr>
          <a:xfrm>
            <a:off x="2441448" y="1737360"/>
            <a:ext cx="1271017" cy="1"/>
          </a:xfrm>
          <a:prstGeom prst="line">
            <a:avLst/>
          </a:prstGeom>
          <a:ln w="6350">
            <a:solidFill>
              <a:srgbClr val="FDFDFD">
                <a:alpha val="7499"/>
              </a:srgbClr>
            </a:solidFill>
            <a:miter/>
          </a:ln>
        </p:spPr>
        <p:txBody>
          <a:bodyPr lIns="45719" rIns="45719"/>
          <a:lstStyle/>
          <a:p>
            <a:pPr/>
          </a:p>
        </p:txBody>
      </p:sp>
      <p:sp>
        <p:nvSpPr>
          <p:cNvPr id="92" name="直接连接符 22"/>
          <p:cNvSpPr/>
          <p:nvPr/>
        </p:nvSpPr>
        <p:spPr>
          <a:xfrm flipH="1">
            <a:off x="2572392" y="1523046"/>
            <a:ext cx="1" cy="1491873"/>
          </a:xfrm>
          <a:prstGeom prst="line">
            <a:avLst/>
          </a:prstGeom>
          <a:ln w="6350">
            <a:solidFill>
              <a:srgbClr val="FDFDFD">
                <a:alpha val="7499"/>
              </a:srgbClr>
            </a:solidFill>
            <a:miter/>
          </a:ln>
        </p:spPr>
        <p:txBody>
          <a:bodyPr lIns="45719" rIns="45719"/>
          <a:lstStyle/>
          <a:p>
            <a:pPr/>
          </a:p>
        </p:txBody>
      </p:sp>
      <p:sp>
        <p:nvSpPr>
          <p:cNvPr id="93" name="直接连接符 23"/>
          <p:cNvSpPr/>
          <p:nvPr/>
        </p:nvSpPr>
        <p:spPr>
          <a:xfrm>
            <a:off x="8190461" y="4257657"/>
            <a:ext cx="1271017" cy="1"/>
          </a:xfrm>
          <a:prstGeom prst="line">
            <a:avLst/>
          </a:prstGeom>
          <a:ln w="6350">
            <a:solidFill>
              <a:srgbClr val="FDFDFD">
                <a:alpha val="7499"/>
              </a:srgbClr>
            </a:solidFill>
            <a:miter/>
          </a:ln>
        </p:spPr>
        <p:txBody>
          <a:bodyPr lIns="45719" rIns="45719"/>
          <a:lstStyle/>
          <a:p>
            <a:pPr/>
          </a:p>
        </p:txBody>
      </p:sp>
      <p:pic>
        <p:nvPicPr>
          <p:cNvPr id="94" name="pasted-image.tiff" descr="pasted-image.tiff"/>
          <p:cNvPicPr>
            <a:picLocks noChangeAspect="1"/>
          </p:cNvPicPr>
          <p:nvPr/>
        </p:nvPicPr>
        <p:blipFill>
          <a:blip r:embed="rId2">
            <a:extLst/>
          </a:blip>
          <a:stretch>
            <a:fillRect/>
          </a:stretch>
        </p:blipFill>
        <p:spPr>
          <a:xfrm>
            <a:off x="1937484" y="802531"/>
            <a:ext cx="8317032" cy="467183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cover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2" presetID="15" grpId="1" fill="hold">
                                  <p:stCondLst>
                                    <p:cond delay="0"/>
                                  </p:stCondLst>
                                  <p:iterate type="el" backwards="0">
                                    <p:tmAbs val="0"/>
                                  </p:iterate>
                                  <p:childTnLst>
                                    <p:set>
                                      <p:cBhvr>
                                        <p:cTn id="6" fill="hold"/>
                                        <p:tgtEl>
                                          <p:spTgt spid="89"/>
                                        </p:tgtEl>
                                        <p:attrNameLst>
                                          <p:attrName>style.visibility</p:attrName>
                                        </p:attrNameLst>
                                      </p:cBhvr>
                                      <p:to>
                                        <p:strVal val="visible"/>
                                      </p:to>
                                    </p:set>
                                    <p:anim calcmode="lin" valueType="num">
                                      <p:cBhvr>
                                        <p:cTn id="7" dur="600" fill="hold"/>
                                        <p:tgtEl>
                                          <p:spTgt spid="89"/>
                                        </p:tgtEl>
                                        <p:attrNameLst>
                                          <p:attrName>ppt_w</p:attrName>
                                        </p:attrNameLst>
                                      </p:cBhvr>
                                      <p:tavLst>
                                        <p:tav tm="0">
                                          <p:val>
                                            <p:fltVal val="0"/>
                                          </p:val>
                                        </p:tav>
                                        <p:tav tm="100000">
                                          <p:val>
                                            <p:strVal val="#ppt_w"/>
                                          </p:val>
                                        </p:tav>
                                      </p:tavLst>
                                    </p:anim>
                                    <p:anim calcmode="lin" valueType="num">
                                      <p:cBhvr>
                                        <p:cTn id="8" dur="600" fill="hold"/>
                                        <p:tgtEl>
                                          <p:spTgt spid="89"/>
                                        </p:tgtEl>
                                        <p:attrNameLst>
                                          <p:attrName>ppt_h</p:attrName>
                                        </p:attrNameLst>
                                      </p:cBhvr>
                                      <p:tavLst>
                                        <p:tav tm="0">
                                          <p:val>
                                            <p:fltVal val="0"/>
                                          </p:val>
                                        </p:tav>
                                        <p:tav tm="100000">
                                          <p:val>
                                            <p:strVal val="#ppt_h"/>
                                          </p:val>
                                        </p:tav>
                                      </p:tavLst>
                                    </p:anim>
                                    <p:anim calcmode="lin" valueType="num">
                                      <p:cBhvr>
                                        <p:cTn id="9" dur="600" fill="hold"/>
                                        <p:tgtEl>
                                          <p:spTgt spid="89"/>
                                        </p:tgtEl>
                                        <p:attrNameLst>
                                          <p:attrName>ppt_x</p:attrName>
                                        </p:attrNameLst>
                                      </p:cBhvr>
                                      <p:tavLst>
                                        <p:tav tm="0" fmla="#ppt_x+(cos(-2*pi*(1-$))*-#ppt_x-sin(-2*pi*(1-$))*(1-#ppt_y))*(1-$)">
                                          <p:val>
                                            <p:fltVal val="0"/>
                                          </p:val>
                                        </p:tav>
                                        <p:tav tm="100000">
                                          <p:val>
                                            <p:fltVal val="1"/>
                                          </p:val>
                                        </p:tav>
                                      </p:tavLst>
                                    </p:anim>
                                    <p:anim calcmode="lin" valueType="num">
                                      <p:cBhvr>
                                        <p:cTn id="10" dur="600" fill="hold"/>
                                        <p:tgtEl>
                                          <p:spTgt spid="89"/>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600"/>
                            </p:stCondLst>
                            <p:childTnLst>
                              <p:par>
                                <p:cTn id="12" presetClass="entr" nodeType="afterEffect" presetSubtype="12" presetID="15" grpId="2" fill="hold">
                                  <p:stCondLst>
                                    <p:cond delay="0"/>
                                  </p:stCondLst>
                                  <p:iterate type="el" backwards="0">
                                    <p:tmAbs val="0"/>
                                  </p:iterate>
                                  <p:childTnLst>
                                    <p:set>
                                      <p:cBhvr>
                                        <p:cTn id="13" fill="hold"/>
                                        <p:tgtEl>
                                          <p:spTgt spid="90"/>
                                        </p:tgtEl>
                                        <p:attrNameLst>
                                          <p:attrName>style.visibility</p:attrName>
                                        </p:attrNameLst>
                                      </p:cBhvr>
                                      <p:to>
                                        <p:strVal val="visible"/>
                                      </p:to>
                                    </p:set>
                                    <p:anim calcmode="lin" valueType="num">
                                      <p:cBhvr>
                                        <p:cTn id="14" dur="600" fill="hold"/>
                                        <p:tgtEl>
                                          <p:spTgt spid="90"/>
                                        </p:tgtEl>
                                        <p:attrNameLst>
                                          <p:attrName>ppt_w</p:attrName>
                                        </p:attrNameLst>
                                      </p:cBhvr>
                                      <p:tavLst>
                                        <p:tav tm="0">
                                          <p:val>
                                            <p:fltVal val="0"/>
                                          </p:val>
                                        </p:tav>
                                        <p:tav tm="100000">
                                          <p:val>
                                            <p:strVal val="#ppt_w"/>
                                          </p:val>
                                        </p:tav>
                                      </p:tavLst>
                                    </p:anim>
                                    <p:anim calcmode="lin" valueType="num">
                                      <p:cBhvr>
                                        <p:cTn id="15" dur="600" fill="hold"/>
                                        <p:tgtEl>
                                          <p:spTgt spid="90"/>
                                        </p:tgtEl>
                                        <p:attrNameLst>
                                          <p:attrName>ppt_h</p:attrName>
                                        </p:attrNameLst>
                                      </p:cBhvr>
                                      <p:tavLst>
                                        <p:tav tm="0">
                                          <p:val>
                                            <p:fltVal val="0"/>
                                          </p:val>
                                        </p:tav>
                                        <p:tav tm="100000">
                                          <p:val>
                                            <p:strVal val="#ppt_h"/>
                                          </p:val>
                                        </p:tav>
                                      </p:tavLst>
                                    </p:anim>
                                    <p:anim calcmode="lin" valueType="num">
                                      <p:cBhvr>
                                        <p:cTn id="16" dur="600" fill="hold"/>
                                        <p:tgtEl>
                                          <p:spTgt spid="90"/>
                                        </p:tgtEl>
                                        <p:attrNameLst>
                                          <p:attrName>ppt_x</p:attrName>
                                        </p:attrNameLst>
                                      </p:cBhvr>
                                      <p:tavLst>
                                        <p:tav tm="0" fmla="#ppt_x+(cos(-2*pi*(1-$))*-#ppt_x-sin(-2*pi*(1-$))*(1-#ppt_y))*(1-$)">
                                          <p:val>
                                            <p:fltVal val="0"/>
                                          </p:val>
                                        </p:tav>
                                        <p:tav tm="100000">
                                          <p:val>
                                            <p:fltVal val="1"/>
                                          </p:val>
                                        </p:tav>
                                      </p:tavLst>
                                    </p:anim>
                                    <p:anim calcmode="lin" valueType="num">
                                      <p:cBhvr>
                                        <p:cTn id="17" dur="600" fill="hold"/>
                                        <p:tgtEl>
                                          <p:spTgt spid="90"/>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1200"/>
                            </p:stCondLst>
                            <p:childTnLst>
                              <p:par>
                                <p:cTn id="19" presetClass="entr" nodeType="afterEffect" presetSubtype="4" presetID="22" grpId="3" fill="hold">
                                  <p:stCondLst>
                                    <p:cond delay="0"/>
                                  </p:stCondLst>
                                  <p:iterate type="el" backwards="0">
                                    <p:tmAbs val="0"/>
                                  </p:iterate>
                                  <p:childTnLst>
                                    <p:set>
                                      <p:cBhvr>
                                        <p:cTn id="20" fill="hold"/>
                                        <p:tgtEl>
                                          <p:spTgt spid="91"/>
                                        </p:tgtEl>
                                        <p:attrNameLst>
                                          <p:attrName>style.visibility</p:attrName>
                                        </p:attrNameLst>
                                      </p:cBhvr>
                                      <p:to>
                                        <p:strVal val="visible"/>
                                      </p:to>
                                    </p:set>
                                    <p:animEffect filter="wipe(down)" transition="in">
                                      <p:cBhvr>
                                        <p:cTn id="21" dur="500"/>
                                        <p:tgtEl>
                                          <p:spTgt spid="91"/>
                                        </p:tgtEl>
                                      </p:cBhvr>
                                    </p:animEffect>
                                  </p:childTnLst>
                                </p:cTn>
                              </p:par>
                            </p:childTnLst>
                          </p:cTn>
                        </p:par>
                        <p:par>
                          <p:cTn id="22" fill="hold">
                            <p:stCondLst>
                              <p:cond delay="1700"/>
                            </p:stCondLst>
                            <p:childTnLst>
                              <p:par>
                                <p:cTn id="23" presetClass="entr" nodeType="afterEffect" presetSubtype="4" presetID="22" grpId="4" fill="hold">
                                  <p:stCondLst>
                                    <p:cond delay="0"/>
                                  </p:stCondLst>
                                  <p:iterate type="el" backwards="0">
                                    <p:tmAbs val="0"/>
                                  </p:iterate>
                                  <p:childTnLst>
                                    <p:set>
                                      <p:cBhvr>
                                        <p:cTn id="24" fill="hold"/>
                                        <p:tgtEl>
                                          <p:spTgt spid="92"/>
                                        </p:tgtEl>
                                        <p:attrNameLst>
                                          <p:attrName>style.visibility</p:attrName>
                                        </p:attrNameLst>
                                      </p:cBhvr>
                                      <p:to>
                                        <p:strVal val="visible"/>
                                      </p:to>
                                    </p:set>
                                    <p:animEffect filter="wipe(down)" transition="in">
                                      <p:cBhvr>
                                        <p:cTn id="25" dur="500"/>
                                        <p:tgtEl>
                                          <p:spTgt spid="92"/>
                                        </p:tgtEl>
                                      </p:cBhvr>
                                    </p:animEffect>
                                  </p:childTnLst>
                                </p:cTn>
                              </p:par>
                            </p:childTnLst>
                          </p:cTn>
                        </p:par>
                        <p:par>
                          <p:cTn id="26" fill="hold">
                            <p:stCondLst>
                              <p:cond delay="2200"/>
                            </p:stCondLst>
                            <p:childTnLst>
                              <p:par>
                                <p:cTn id="27" presetClass="entr" nodeType="afterEffect" presetSubtype="4" presetID="22" grpId="5" fill="hold">
                                  <p:stCondLst>
                                    <p:cond delay="0"/>
                                  </p:stCondLst>
                                  <p:iterate type="el" backwards="0">
                                    <p:tmAbs val="0"/>
                                  </p:iterate>
                                  <p:childTnLst>
                                    <p:set>
                                      <p:cBhvr>
                                        <p:cTn id="28" fill="hold"/>
                                        <p:tgtEl>
                                          <p:spTgt spid="93"/>
                                        </p:tgtEl>
                                        <p:attrNameLst>
                                          <p:attrName>style.visibility</p:attrName>
                                        </p:attrNameLst>
                                      </p:cBhvr>
                                      <p:to>
                                        <p:strVal val="visible"/>
                                      </p:to>
                                    </p:set>
                                    <p:animEffect filter="wipe(down)" transition="in">
                                      <p:cBhvr>
                                        <p:cTn id="29" dur="500"/>
                                        <p:tgtEl>
                                          <p:spTgt spid="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9" grpId="1"/>
      <p:bldP build="whole" bldLvl="1" animBg="1" rev="0" advAuto="0" spid="92" grpId="4"/>
      <p:bldP build="whole" bldLvl="1" animBg="1" rev="0" advAuto="0" spid="93" grpId="5"/>
      <p:bldP build="whole" bldLvl="1" animBg="1" rev="0" advAuto="0" spid="90" grpId="2"/>
      <p:bldP build="whole" bldLvl="1" animBg="1" rev="0" advAuto="0" spid="91" grpId="3"/>
    </p:bldLst>
  </p:timing>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6" name="矩形 18"/>
          <p:cNvSpPr/>
          <p:nvPr/>
        </p:nvSpPr>
        <p:spPr>
          <a:xfrm>
            <a:off x="3784291" y="4759942"/>
            <a:ext cx="4177031" cy="3916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a:defRPr b="1" sz="1100"/>
            </a:pPr>
          </a:p>
        </p:txBody>
      </p:sp>
      <p:sp>
        <p:nvSpPr>
          <p:cNvPr id="97" name="文本框 19"/>
          <p:cNvSpPr/>
          <p:nvPr/>
        </p:nvSpPr>
        <p:spPr>
          <a:xfrm>
            <a:off x="-733606" y="251635"/>
            <a:ext cx="6900379" cy="3506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90000"/>
              </a:lnSpc>
              <a:spcBef>
                <a:spcPts val="1000"/>
              </a:spcBef>
              <a:defRPr>
                <a:solidFill>
                  <a:schemeClr val="accent1"/>
                </a:solidFill>
              </a:defRPr>
            </a:lvl1pPr>
          </a:lstStyle>
          <a:p>
            <a:pPr/>
            <a:r>
              <a:t>Reporter :- Akshay &amp; Sania     Date: 28/10/2020</a:t>
            </a:r>
          </a:p>
        </p:txBody>
      </p:sp>
      <p:sp>
        <p:nvSpPr>
          <p:cNvPr id="98" name="直接连接符 21"/>
          <p:cNvSpPr/>
          <p:nvPr/>
        </p:nvSpPr>
        <p:spPr>
          <a:xfrm>
            <a:off x="2441448" y="1737360"/>
            <a:ext cx="1271017" cy="1"/>
          </a:xfrm>
          <a:prstGeom prst="line">
            <a:avLst/>
          </a:prstGeom>
          <a:ln w="6350">
            <a:solidFill>
              <a:srgbClr val="FDFDFD">
                <a:alpha val="7499"/>
              </a:srgbClr>
            </a:solidFill>
            <a:miter/>
          </a:ln>
        </p:spPr>
        <p:txBody>
          <a:bodyPr lIns="45719" rIns="45719"/>
          <a:lstStyle/>
          <a:p>
            <a:pPr/>
          </a:p>
        </p:txBody>
      </p:sp>
      <p:sp>
        <p:nvSpPr>
          <p:cNvPr id="99" name="直接连接符 22"/>
          <p:cNvSpPr/>
          <p:nvPr/>
        </p:nvSpPr>
        <p:spPr>
          <a:xfrm flipH="1">
            <a:off x="2572392" y="1523046"/>
            <a:ext cx="1" cy="1491873"/>
          </a:xfrm>
          <a:prstGeom prst="line">
            <a:avLst/>
          </a:prstGeom>
          <a:ln w="6350">
            <a:solidFill>
              <a:srgbClr val="FDFDFD">
                <a:alpha val="7499"/>
              </a:srgbClr>
            </a:solidFill>
            <a:miter/>
          </a:ln>
        </p:spPr>
        <p:txBody>
          <a:bodyPr lIns="45719" rIns="45719"/>
          <a:lstStyle/>
          <a:p>
            <a:pPr/>
          </a:p>
        </p:txBody>
      </p:sp>
      <p:sp>
        <p:nvSpPr>
          <p:cNvPr id="100" name="直接连接符 23"/>
          <p:cNvSpPr/>
          <p:nvPr/>
        </p:nvSpPr>
        <p:spPr>
          <a:xfrm>
            <a:off x="8190461" y="4257657"/>
            <a:ext cx="1271017" cy="1"/>
          </a:xfrm>
          <a:prstGeom prst="line">
            <a:avLst/>
          </a:prstGeom>
          <a:ln w="6350">
            <a:solidFill>
              <a:srgbClr val="FDFDFD">
                <a:alpha val="7499"/>
              </a:srgbClr>
            </a:solidFill>
            <a:miter/>
          </a:ln>
        </p:spPr>
        <p:txBody>
          <a:bodyPr lIns="45719" rIns="45719"/>
          <a:lstStyle/>
          <a:p>
            <a:pPr/>
          </a:p>
        </p:txBody>
      </p:sp>
      <p:pic>
        <p:nvPicPr>
          <p:cNvPr id="101" name="pasted-image.tiff" descr="pasted-image.tiff"/>
          <p:cNvPicPr>
            <a:picLocks noChangeAspect="1"/>
          </p:cNvPicPr>
          <p:nvPr/>
        </p:nvPicPr>
        <p:blipFill>
          <a:blip r:embed="rId2">
            <a:extLst/>
          </a:blip>
          <a:stretch>
            <a:fillRect/>
          </a:stretch>
        </p:blipFill>
        <p:spPr>
          <a:xfrm>
            <a:off x="2211421" y="1438592"/>
            <a:ext cx="7086849" cy="398081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cover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2" presetID="15" grpId="1" fill="hold">
                                  <p:stCondLst>
                                    <p:cond delay="0"/>
                                  </p:stCondLst>
                                  <p:iterate type="el" backwards="0">
                                    <p:tmAbs val="0"/>
                                  </p:iterate>
                                  <p:childTnLst>
                                    <p:set>
                                      <p:cBhvr>
                                        <p:cTn id="6" fill="hold"/>
                                        <p:tgtEl>
                                          <p:spTgt spid="96"/>
                                        </p:tgtEl>
                                        <p:attrNameLst>
                                          <p:attrName>style.visibility</p:attrName>
                                        </p:attrNameLst>
                                      </p:cBhvr>
                                      <p:to>
                                        <p:strVal val="visible"/>
                                      </p:to>
                                    </p:set>
                                    <p:anim calcmode="lin" valueType="num">
                                      <p:cBhvr>
                                        <p:cTn id="7" dur="600" fill="hold"/>
                                        <p:tgtEl>
                                          <p:spTgt spid="96"/>
                                        </p:tgtEl>
                                        <p:attrNameLst>
                                          <p:attrName>ppt_w</p:attrName>
                                        </p:attrNameLst>
                                      </p:cBhvr>
                                      <p:tavLst>
                                        <p:tav tm="0">
                                          <p:val>
                                            <p:fltVal val="0"/>
                                          </p:val>
                                        </p:tav>
                                        <p:tav tm="100000">
                                          <p:val>
                                            <p:strVal val="#ppt_w"/>
                                          </p:val>
                                        </p:tav>
                                      </p:tavLst>
                                    </p:anim>
                                    <p:anim calcmode="lin" valueType="num">
                                      <p:cBhvr>
                                        <p:cTn id="8" dur="600" fill="hold"/>
                                        <p:tgtEl>
                                          <p:spTgt spid="96"/>
                                        </p:tgtEl>
                                        <p:attrNameLst>
                                          <p:attrName>ppt_h</p:attrName>
                                        </p:attrNameLst>
                                      </p:cBhvr>
                                      <p:tavLst>
                                        <p:tav tm="0">
                                          <p:val>
                                            <p:fltVal val="0"/>
                                          </p:val>
                                        </p:tav>
                                        <p:tav tm="100000">
                                          <p:val>
                                            <p:strVal val="#ppt_h"/>
                                          </p:val>
                                        </p:tav>
                                      </p:tavLst>
                                    </p:anim>
                                    <p:anim calcmode="lin" valueType="num">
                                      <p:cBhvr>
                                        <p:cTn id="9" dur="600" fill="hold"/>
                                        <p:tgtEl>
                                          <p:spTgt spid="96"/>
                                        </p:tgtEl>
                                        <p:attrNameLst>
                                          <p:attrName>ppt_x</p:attrName>
                                        </p:attrNameLst>
                                      </p:cBhvr>
                                      <p:tavLst>
                                        <p:tav tm="0" fmla="#ppt_x+(cos(-2*pi*(1-$))*-#ppt_x-sin(-2*pi*(1-$))*(1-#ppt_y))*(1-$)">
                                          <p:val>
                                            <p:fltVal val="0"/>
                                          </p:val>
                                        </p:tav>
                                        <p:tav tm="100000">
                                          <p:val>
                                            <p:fltVal val="1"/>
                                          </p:val>
                                        </p:tav>
                                      </p:tavLst>
                                    </p:anim>
                                    <p:anim calcmode="lin" valueType="num">
                                      <p:cBhvr>
                                        <p:cTn id="10" dur="600" fill="hold"/>
                                        <p:tgtEl>
                                          <p:spTgt spid="9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600"/>
                            </p:stCondLst>
                            <p:childTnLst>
                              <p:par>
                                <p:cTn id="12" presetClass="entr" nodeType="afterEffect" presetSubtype="12" presetID="15" grpId="2" fill="hold">
                                  <p:stCondLst>
                                    <p:cond delay="0"/>
                                  </p:stCondLst>
                                  <p:iterate type="el" backwards="0">
                                    <p:tmAbs val="0"/>
                                  </p:iterate>
                                  <p:childTnLst>
                                    <p:set>
                                      <p:cBhvr>
                                        <p:cTn id="13" fill="hold"/>
                                        <p:tgtEl>
                                          <p:spTgt spid="97"/>
                                        </p:tgtEl>
                                        <p:attrNameLst>
                                          <p:attrName>style.visibility</p:attrName>
                                        </p:attrNameLst>
                                      </p:cBhvr>
                                      <p:to>
                                        <p:strVal val="visible"/>
                                      </p:to>
                                    </p:set>
                                    <p:anim calcmode="lin" valueType="num">
                                      <p:cBhvr>
                                        <p:cTn id="14" dur="600" fill="hold"/>
                                        <p:tgtEl>
                                          <p:spTgt spid="97"/>
                                        </p:tgtEl>
                                        <p:attrNameLst>
                                          <p:attrName>ppt_w</p:attrName>
                                        </p:attrNameLst>
                                      </p:cBhvr>
                                      <p:tavLst>
                                        <p:tav tm="0">
                                          <p:val>
                                            <p:fltVal val="0"/>
                                          </p:val>
                                        </p:tav>
                                        <p:tav tm="100000">
                                          <p:val>
                                            <p:strVal val="#ppt_w"/>
                                          </p:val>
                                        </p:tav>
                                      </p:tavLst>
                                    </p:anim>
                                    <p:anim calcmode="lin" valueType="num">
                                      <p:cBhvr>
                                        <p:cTn id="15" dur="600" fill="hold"/>
                                        <p:tgtEl>
                                          <p:spTgt spid="97"/>
                                        </p:tgtEl>
                                        <p:attrNameLst>
                                          <p:attrName>ppt_h</p:attrName>
                                        </p:attrNameLst>
                                      </p:cBhvr>
                                      <p:tavLst>
                                        <p:tav tm="0">
                                          <p:val>
                                            <p:fltVal val="0"/>
                                          </p:val>
                                        </p:tav>
                                        <p:tav tm="100000">
                                          <p:val>
                                            <p:strVal val="#ppt_h"/>
                                          </p:val>
                                        </p:tav>
                                      </p:tavLst>
                                    </p:anim>
                                    <p:anim calcmode="lin" valueType="num">
                                      <p:cBhvr>
                                        <p:cTn id="16" dur="600" fill="hold"/>
                                        <p:tgtEl>
                                          <p:spTgt spid="97"/>
                                        </p:tgtEl>
                                        <p:attrNameLst>
                                          <p:attrName>ppt_x</p:attrName>
                                        </p:attrNameLst>
                                      </p:cBhvr>
                                      <p:tavLst>
                                        <p:tav tm="0" fmla="#ppt_x+(cos(-2*pi*(1-$))*-#ppt_x-sin(-2*pi*(1-$))*(1-#ppt_y))*(1-$)">
                                          <p:val>
                                            <p:fltVal val="0"/>
                                          </p:val>
                                        </p:tav>
                                        <p:tav tm="100000">
                                          <p:val>
                                            <p:fltVal val="1"/>
                                          </p:val>
                                        </p:tav>
                                      </p:tavLst>
                                    </p:anim>
                                    <p:anim calcmode="lin" valueType="num">
                                      <p:cBhvr>
                                        <p:cTn id="17" dur="600" fill="hold"/>
                                        <p:tgtEl>
                                          <p:spTgt spid="97"/>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1200"/>
                            </p:stCondLst>
                            <p:childTnLst>
                              <p:par>
                                <p:cTn id="19" presetClass="entr" nodeType="afterEffect" presetSubtype="4" presetID="22" grpId="3" fill="hold">
                                  <p:stCondLst>
                                    <p:cond delay="0"/>
                                  </p:stCondLst>
                                  <p:iterate type="el" backwards="0">
                                    <p:tmAbs val="0"/>
                                  </p:iterate>
                                  <p:childTnLst>
                                    <p:set>
                                      <p:cBhvr>
                                        <p:cTn id="20" fill="hold"/>
                                        <p:tgtEl>
                                          <p:spTgt spid="98"/>
                                        </p:tgtEl>
                                        <p:attrNameLst>
                                          <p:attrName>style.visibility</p:attrName>
                                        </p:attrNameLst>
                                      </p:cBhvr>
                                      <p:to>
                                        <p:strVal val="visible"/>
                                      </p:to>
                                    </p:set>
                                    <p:animEffect filter="wipe(down)" transition="in">
                                      <p:cBhvr>
                                        <p:cTn id="21" dur="500"/>
                                        <p:tgtEl>
                                          <p:spTgt spid="98"/>
                                        </p:tgtEl>
                                      </p:cBhvr>
                                    </p:animEffect>
                                  </p:childTnLst>
                                </p:cTn>
                              </p:par>
                            </p:childTnLst>
                          </p:cTn>
                        </p:par>
                        <p:par>
                          <p:cTn id="22" fill="hold">
                            <p:stCondLst>
                              <p:cond delay="1700"/>
                            </p:stCondLst>
                            <p:childTnLst>
                              <p:par>
                                <p:cTn id="23" presetClass="entr" nodeType="afterEffect" presetSubtype="4" presetID="22" grpId="4" fill="hold">
                                  <p:stCondLst>
                                    <p:cond delay="0"/>
                                  </p:stCondLst>
                                  <p:iterate type="el" backwards="0">
                                    <p:tmAbs val="0"/>
                                  </p:iterate>
                                  <p:childTnLst>
                                    <p:set>
                                      <p:cBhvr>
                                        <p:cTn id="24" fill="hold"/>
                                        <p:tgtEl>
                                          <p:spTgt spid="99"/>
                                        </p:tgtEl>
                                        <p:attrNameLst>
                                          <p:attrName>style.visibility</p:attrName>
                                        </p:attrNameLst>
                                      </p:cBhvr>
                                      <p:to>
                                        <p:strVal val="visible"/>
                                      </p:to>
                                    </p:set>
                                    <p:animEffect filter="wipe(down)" transition="in">
                                      <p:cBhvr>
                                        <p:cTn id="25" dur="500"/>
                                        <p:tgtEl>
                                          <p:spTgt spid="99"/>
                                        </p:tgtEl>
                                      </p:cBhvr>
                                    </p:animEffect>
                                  </p:childTnLst>
                                </p:cTn>
                              </p:par>
                            </p:childTnLst>
                          </p:cTn>
                        </p:par>
                        <p:par>
                          <p:cTn id="26" fill="hold">
                            <p:stCondLst>
                              <p:cond delay="2200"/>
                            </p:stCondLst>
                            <p:childTnLst>
                              <p:par>
                                <p:cTn id="27" presetClass="entr" nodeType="afterEffect" presetSubtype="4" presetID="22" grpId="5" fill="hold">
                                  <p:stCondLst>
                                    <p:cond delay="0"/>
                                  </p:stCondLst>
                                  <p:iterate type="el" backwards="0">
                                    <p:tmAbs val="0"/>
                                  </p:iterate>
                                  <p:childTnLst>
                                    <p:set>
                                      <p:cBhvr>
                                        <p:cTn id="28" fill="hold"/>
                                        <p:tgtEl>
                                          <p:spTgt spid="100"/>
                                        </p:tgtEl>
                                        <p:attrNameLst>
                                          <p:attrName>style.visibility</p:attrName>
                                        </p:attrNameLst>
                                      </p:cBhvr>
                                      <p:to>
                                        <p:strVal val="visible"/>
                                      </p:to>
                                    </p:set>
                                    <p:animEffect filter="wipe(down)" transition="in">
                                      <p:cBhvr>
                                        <p:cTn id="29" dur="500"/>
                                        <p:tgtEl>
                                          <p:spTgt spid="1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7" grpId="2"/>
      <p:bldP build="whole" bldLvl="1" animBg="1" rev="0" advAuto="0" spid="96" grpId="1"/>
      <p:bldP build="whole" bldLvl="1" animBg="1" rev="0" advAuto="0" spid="100" grpId="5"/>
      <p:bldP build="whole" bldLvl="1" animBg="1" rev="0" advAuto="0" spid="98" grpId="3"/>
      <p:bldP build="whole" bldLvl="1" animBg="1" rev="0" advAuto="0" spid="99" grpId="4"/>
    </p:bldLst>
  </p:timing>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3" name="矩形 18"/>
          <p:cNvSpPr/>
          <p:nvPr/>
        </p:nvSpPr>
        <p:spPr>
          <a:xfrm>
            <a:off x="3784291" y="4759942"/>
            <a:ext cx="4177031" cy="3916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a:defRPr b="1" sz="1100"/>
            </a:pPr>
          </a:p>
        </p:txBody>
      </p:sp>
      <p:sp>
        <p:nvSpPr>
          <p:cNvPr id="104" name="文本框 19"/>
          <p:cNvSpPr/>
          <p:nvPr/>
        </p:nvSpPr>
        <p:spPr>
          <a:xfrm>
            <a:off x="-733606" y="251635"/>
            <a:ext cx="6900379" cy="3506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90000"/>
              </a:lnSpc>
              <a:spcBef>
                <a:spcPts val="1000"/>
              </a:spcBef>
              <a:defRPr>
                <a:solidFill>
                  <a:schemeClr val="accent1"/>
                </a:solidFill>
              </a:defRPr>
            </a:lvl1pPr>
          </a:lstStyle>
          <a:p>
            <a:pPr/>
            <a:r>
              <a:t>Reporter :- Akshay &amp; Sania     Date: 28/10/2020</a:t>
            </a:r>
          </a:p>
        </p:txBody>
      </p:sp>
      <p:sp>
        <p:nvSpPr>
          <p:cNvPr id="105" name="直接连接符 21"/>
          <p:cNvSpPr/>
          <p:nvPr/>
        </p:nvSpPr>
        <p:spPr>
          <a:xfrm>
            <a:off x="2441448" y="1737360"/>
            <a:ext cx="1271017" cy="1"/>
          </a:xfrm>
          <a:prstGeom prst="line">
            <a:avLst/>
          </a:prstGeom>
          <a:ln w="6350">
            <a:solidFill>
              <a:srgbClr val="FDFDFD">
                <a:alpha val="7499"/>
              </a:srgbClr>
            </a:solidFill>
            <a:miter/>
          </a:ln>
        </p:spPr>
        <p:txBody>
          <a:bodyPr lIns="45719" rIns="45719"/>
          <a:lstStyle/>
          <a:p>
            <a:pPr/>
          </a:p>
        </p:txBody>
      </p:sp>
      <p:sp>
        <p:nvSpPr>
          <p:cNvPr id="106" name="直接连接符 22"/>
          <p:cNvSpPr/>
          <p:nvPr/>
        </p:nvSpPr>
        <p:spPr>
          <a:xfrm flipH="1">
            <a:off x="2572392" y="1523046"/>
            <a:ext cx="1" cy="1491873"/>
          </a:xfrm>
          <a:prstGeom prst="line">
            <a:avLst/>
          </a:prstGeom>
          <a:ln w="6350">
            <a:solidFill>
              <a:srgbClr val="FDFDFD">
                <a:alpha val="7499"/>
              </a:srgbClr>
            </a:solidFill>
            <a:miter/>
          </a:ln>
        </p:spPr>
        <p:txBody>
          <a:bodyPr lIns="45719" rIns="45719"/>
          <a:lstStyle/>
          <a:p>
            <a:pPr/>
          </a:p>
        </p:txBody>
      </p:sp>
      <p:sp>
        <p:nvSpPr>
          <p:cNvPr id="107" name="直接连接符 23"/>
          <p:cNvSpPr/>
          <p:nvPr/>
        </p:nvSpPr>
        <p:spPr>
          <a:xfrm>
            <a:off x="8190461" y="4257657"/>
            <a:ext cx="1271017" cy="1"/>
          </a:xfrm>
          <a:prstGeom prst="line">
            <a:avLst/>
          </a:prstGeom>
          <a:ln w="6350">
            <a:solidFill>
              <a:srgbClr val="FDFDFD">
                <a:alpha val="7499"/>
              </a:srgbClr>
            </a:solidFill>
            <a:miter/>
          </a:ln>
        </p:spPr>
        <p:txBody>
          <a:bodyPr lIns="45719" rIns="45719"/>
          <a:lstStyle/>
          <a:p>
            <a:pPr/>
          </a:p>
        </p:txBody>
      </p:sp>
      <p:pic>
        <p:nvPicPr>
          <p:cNvPr id="108" name="pasted-image.tiff" descr="pasted-image.tiff"/>
          <p:cNvPicPr>
            <a:picLocks noChangeAspect="1"/>
          </p:cNvPicPr>
          <p:nvPr/>
        </p:nvPicPr>
        <p:blipFill>
          <a:blip r:embed="rId2">
            <a:extLst/>
          </a:blip>
          <a:stretch>
            <a:fillRect/>
          </a:stretch>
        </p:blipFill>
        <p:spPr>
          <a:xfrm>
            <a:off x="2159544" y="791092"/>
            <a:ext cx="8330464" cy="467937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cover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2" presetID="15" grpId="1" fill="hold">
                                  <p:stCondLst>
                                    <p:cond delay="0"/>
                                  </p:stCondLst>
                                  <p:iterate type="el" backwards="0">
                                    <p:tmAbs val="0"/>
                                  </p:iterate>
                                  <p:childTnLst>
                                    <p:set>
                                      <p:cBhvr>
                                        <p:cTn id="6" fill="hold"/>
                                        <p:tgtEl>
                                          <p:spTgt spid="103"/>
                                        </p:tgtEl>
                                        <p:attrNameLst>
                                          <p:attrName>style.visibility</p:attrName>
                                        </p:attrNameLst>
                                      </p:cBhvr>
                                      <p:to>
                                        <p:strVal val="visible"/>
                                      </p:to>
                                    </p:set>
                                    <p:anim calcmode="lin" valueType="num">
                                      <p:cBhvr>
                                        <p:cTn id="7" dur="600" fill="hold"/>
                                        <p:tgtEl>
                                          <p:spTgt spid="103"/>
                                        </p:tgtEl>
                                        <p:attrNameLst>
                                          <p:attrName>ppt_w</p:attrName>
                                        </p:attrNameLst>
                                      </p:cBhvr>
                                      <p:tavLst>
                                        <p:tav tm="0">
                                          <p:val>
                                            <p:fltVal val="0"/>
                                          </p:val>
                                        </p:tav>
                                        <p:tav tm="100000">
                                          <p:val>
                                            <p:strVal val="#ppt_w"/>
                                          </p:val>
                                        </p:tav>
                                      </p:tavLst>
                                    </p:anim>
                                    <p:anim calcmode="lin" valueType="num">
                                      <p:cBhvr>
                                        <p:cTn id="8" dur="600" fill="hold"/>
                                        <p:tgtEl>
                                          <p:spTgt spid="103"/>
                                        </p:tgtEl>
                                        <p:attrNameLst>
                                          <p:attrName>ppt_h</p:attrName>
                                        </p:attrNameLst>
                                      </p:cBhvr>
                                      <p:tavLst>
                                        <p:tav tm="0">
                                          <p:val>
                                            <p:fltVal val="0"/>
                                          </p:val>
                                        </p:tav>
                                        <p:tav tm="100000">
                                          <p:val>
                                            <p:strVal val="#ppt_h"/>
                                          </p:val>
                                        </p:tav>
                                      </p:tavLst>
                                    </p:anim>
                                    <p:anim calcmode="lin" valueType="num">
                                      <p:cBhvr>
                                        <p:cTn id="9" dur="600" fill="hold"/>
                                        <p:tgtEl>
                                          <p:spTgt spid="103"/>
                                        </p:tgtEl>
                                        <p:attrNameLst>
                                          <p:attrName>ppt_x</p:attrName>
                                        </p:attrNameLst>
                                      </p:cBhvr>
                                      <p:tavLst>
                                        <p:tav tm="0" fmla="#ppt_x+(cos(-2*pi*(1-$))*-#ppt_x-sin(-2*pi*(1-$))*(1-#ppt_y))*(1-$)">
                                          <p:val>
                                            <p:fltVal val="0"/>
                                          </p:val>
                                        </p:tav>
                                        <p:tav tm="100000">
                                          <p:val>
                                            <p:fltVal val="1"/>
                                          </p:val>
                                        </p:tav>
                                      </p:tavLst>
                                    </p:anim>
                                    <p:anim calcmode="lin" valueType="num">
                                      <p:cBhvr>
                                        <p:cTn id="10" dur="600" fill="hold"/>
                                        <p:tgtEl>
                                          <p:spTgt spid="103"/>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600"/>
                            </p:stCondLst>
                            <p:childTnLst>
                              <p:par>
                                <p:cTn id="12" presetClass="entr" nodeType="afterEffect" presetSubtype="12" presetID="15" grpId="2" fill="hold">
                                  <p:stCondLst>
                                    <p:cond delay="0"/>
                                  </p:stCondLst>
                                  <p:iterate type="el" backwards="0">
                                    <p:tmAbs val="0"/>
                                  </p:iterate>
                                  <p:childTnLst>
                                    <p:set>
                                      <p:cBhvr>
                                        <p:cTn id="13" fill="hold"/>
                                        <p:tgtEl>
                                          <p:spTgt spid="104"/>
                                        </p:tgtEl>
                                        <p:attrNameLst>
                                          <p:attrName>style.visibility</p:attrName>
                                        </p:attrNameLst>
                                      </p:cBhvr>
                                      <p:to>
                                        <p:strVal val="visible"/>
                                      </p:to>
                                    </p:set>
                                    <p:anim calcmode="lin" valueType="num">
                                      <p:cBhvr>
                                        <p:cTn id="14" dur="600" fill="hold"/>
                                        <p:tgtEl>
                                          <p:spTgt spid="104"/>
                                        </p:tgtEl>
                                        <p:attrNameLst>
                                          <p:attrName>ppt_w</p:attrName>
                                        </p:attrNameLst>
                                      </p:cBhvr>
                                      <p:tavLst>
                                        <p:tav tm="0">
                                          <p:val>
                                            <p:fltVal val="0"/>
                                          </p:val>
                                        </p:tav>
                                        <p:tav tm="100000">
                                          <p:val>
                                            <p:strVal val="#ppt_w"/>
                                          </p:val>
                                        </p:tav>
                                      </p:tavLst>
                                    </p:anim>
                                    <p:anim calcmode="lin" valueType="num">
                                      <p:cBhvr>
                                        <p:cTn id="15" dur="600" fill="hold"/>
                                        <p:tgtEl>
                                          <p:spTgt spid="104"/>
                                        </p:tgtEl>
                                        <p:attrNameLst>
                                          <p:attrName>ppt_h</p:attrName>
                                        </p:attrNameLst>
                                      </p:cBhvr>
                                      <p:tavLst>
                                        <p:tav tm="0">
                                          <p:val>
                                            <p:fltVal val="0"/>
                                          </p:val>
                                        </p:tav>
                                        <p:tav tm="100000">
                                          <p:val>
                                            <p:strVal val="#ppt_h"/>
                                          </p:val>
                                        </p:tav>
                                      </p:tavLst>
                                    </p:anim>
                                    <p:anim calcmode="lin" valueType="num">
                                      <p:cBhvr>
                                        <p:cTn id="16" dur="600" fill="hold"/>
                                        <p:tgtEl>
                                          <p:spTgt spid="104"/>
                                        </p:tgtEl>
                                        <p:attrNameLst>
                                          <p:attrName>ppt_x</p:attrName>
                                        </p:attrNameLst>
                                      </p:cBhvr>
                                      <p:tavLst>
                                        <p:tav tm="0" fmla="#ppt_x+(cos(-2*pi*(1-$))*-#ppt_x-sin(-2*pi*(1-$))*(1-#ppt_y))*(1-$)">
                                          <p:val>
                                            <p:fltVal val="0"/>
                                          </p:val>
                                        </p:tav>
                                        <p:tav tm="100000">
                                          <p:val>
                                            <p:fltVal val="1"/>
                                          </p:val>
                                        </p:tav>
                                      </p:tavLst>
                                    </p:anim>
                                    <p:anim calcmode="lin" valueType="num">
                                      <p:cBhvr>
                                        <p:cTn id="17" dur="600" fill="hold"/>
                                        <p:tgtEl>
                                          <p:spTgt spid="104"/>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1200"/>
                            </p:stCondLst>
                            <p:childTnLst>
                              <p:par>
                                <p:cTn id="19" presetClass="entr" nodeType="afterEffect" presetSubtype="4" presetID="22" grpId="3" fill="hold">
                                  <p:stCondLst>
                                    <p:cond delay="0"/>
                                  </p:stCondLst>
                                  <p:iterate type="el" backwards="0">
                                    <p:tmAbs val="0"/>
                                  </p:iterate>
                                  <p:childTnLst>
                                    <p:set>
                                      <p:cBhvr>
                                        <p:cTn id="20" fill="hold"/>
                                        <p:tgtEl>
                                          <p:spTgt spid="105"/>
                                        </p:tgtEl>
                                        <p:attrNameLst>
                                          <p:attrName>style.visibility</p:attrName>
                                        </p:attrNameLst>
                                      </p:cBhvr>
                                      <p:to>
                                        <p:strVal val="visible"/>
                                      </p:to>
                                    </p:set>
                                    <p:animEffect filter="wipe(down)" transition="in">
                                      <p:cBhvr>
                                        <p:cTn id="21" dur="500"/>
                                        <p:tgtEl>
                                          <p:spTgt spid="105"/>
                                        </p:tgtEl>
                                      </p:cBhvr>
                                    </p:animEffect>
                                  </p:childTnLst>
                                </p:cTn>
                              </p:par>
                            </p:childTnLst>
                          </p:cTn>
                        </p:par>
                        <p:par>
                          <p:cTn id="22" fill="hold">
                            <p:stCondLst>
                              <p:cond delay="1700"/>
                            </p:stCondLst>
                            <p:childTnLst>
                              <p:par>
                                <p:cTn id="23" presetClass="entr" nodeType="afterEffect" presetSubtype="4" presetID="22" grpId="4" fill="hold">
                                  <p:stCondLst>
                                    <p:cond delay="0"/>
                                  </p:stCondLst>
                                  <p:iterate type="el" backwards="0">
                                    <p:tmAbs val="0"/>
                                  </p:iterate>
                                  <p:childTnLst>
                                    <p:set>
                                      <p:cBhvr>
                                        <p:cTn id="24" fill="hold"/>
                                        <p:tgtEl>
                                          <p:spTgt spid="106"/>
                                        </p:tgtEl>
                                        <p:attrNameLst>
                                          <p:attrName>style.visibility</p:attrName>
                                        </p:attrNameLst>
                                      </p:cBhvr>
                                      <p:to>
                                        <p:strVal val="visible"/>
                                      </p:to>
                                    </p:set>
                                    <p:animEffect filter="wipe(down)" transition="in">
                                      <p:cBhvr>
                                        <p:cTn id="25" dur="500"/>
                                        <p:tgtEl>
                                          <p:spTgt spid="106"/>
                                        </p:tgtEl>
                                      </p:cBhvr>
                                    </p:animEffect>
                                  </p:childTnLst>
                                </p:cTn>
                              </p:par>
                            </p:childTnLst>
                          </p:cTn>
                        </p:par>
                        <p:par>
                          <p:cTn id="26" fill="hold">
                            <p:stCondLst>
                              <p:cond delay="2200"/>
                            </p:stCondLst>
                            <p:childTnLst>
                              <p:par>
                                <p:cTn id="27" presetClass="entr" nodeType="afterEffect" presetSubtype="4" presetID="22" grpId="5" fill="hold">
                                  <p:stCondLst>
                                    <p:cond delay="0"/>
                                  </p:stCondLst>
                                  <p:iterate type="el" backwards="0">
                                    <p:tmAbs val="0"/>
                                  </p:iterate>
                                  <p:childTnLst>
                                    <p:set>
                                      <p:cBhvr>
                                        <p:cTn id="28" fill="hold"/>
                                        <p:tgtEl>
                                          <p:spTgt spid="107"/>
                                        </p:tgtEl>
                                        <p:attrNameLst>
                                          <p:attrName>style.visibility</p:attrName>
                                        </p:attrNameLst>
                                      </p:cBhvr>
                                      <p:to>
                                        <p:strVal val="visible"/>
                                      </p:to>
                                    </p:set>
                                    <p:animEffect filter="wipe(down)" transition="in">
                                      <p:cBhvr>
                                        <p:cTn id="29" dur="500"/>
                                        <p:tgtEl>
                                          <p:spTgt spid="1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5" grpId="3"/>
      <p:bldP build="whole" bldLvl="1" animBg="1" rev="0" advAuto="0" spid="107" grpId="5"/>
      <p:bldP build="whole" bldLvl="1" animBg="1" rev="0" advAuto="0" spid="103" grpId="1"/>
      <p:bldP build="whole" bldLvl="1" animBg="1" rev="0" advAuto="0" spid="104" grpId="2"/>
      <p:bldP build="whole" bldLvl="1" animBg="1" rev="0" advAuto="0" spid="106" grpId="4"/>
    </p:bldLst>
  </p:timing>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0" name="矩形 18"/>
          <p:cNvSpPr/>
          <p:nvPr/>
        </p:nvSpPr>
        <p:spPr>
          <a:xfrm>
            <a:off x="3784291" y="4759942"/>
            <a:ext cx="4177031" cy="3916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a:defRPr b="1" sz="1100"/>
            </a:pPr>
          </a:p>
        </p:txBody>
      </p:sp>
      <p:sp>
        <p:nvSpPr>
          <p:cNvPr id="111" name="文本框 19"/>
          <p:cNvSpPr/>
          <p:nvPr/>
        </p:nvSpPr>
        <p:spPr>
          <a:xfrm>
            <a:off x="-733606" y="251635"/>
            <a:ext cx="6900379" cy="3506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90000"/>
              </a:lnSpc>
              <a:spcBef>
                <a:spcPts val="1000"/>
              </a:spcBef>
              <a:defRPr>
                <a:solidFill>
                  <a:schemeClr val="accent1"/>
                </a:solidFill>
              </a:defRPr>
            </a:lvl1pPr>
          </a:lstStyle>
          <a:p>
            <a:pPr/>
            <a:r>
              <a:t>Reporter :- Akshay &amp; Sania     Date: 28/10/2020</a:t>
            </a:r>
          </a:p>
        </p:txBody>
      </p:sp>
      <p:sp>
        <p:nvSpPr>
          <p:cNvPr id="112" name="直接连接符 21"/>
          <p:cNvSpPr/>
          <p:nvPr/>
        </p:nvSpPr>
        <p:spPr>
          <a:xfrm>
            <a:off x="2441448" y="1737360"/>
            <a:ext cx="1271017" cy="1"/>
          </a:xfrm>
          <a:prstGeom prst="line">
            <a:avLst/>
          </a:prstGeom>
          <a:ln w="6350">
            <a:solidFill>
              <a:srgbClr val="FDFDFD">
                <a:alpha val="7499"/>
              </a:srgbClr>
            </a:solidFill>
            <a:miter/>
          </a:ln>
        </p:spPr>
        <p:txBody>
          <a:bodyPr lIns="45719" rIns="45719"/>
          <a:lstStyle/>
          <a:p>
            <a:pPr/>
          </a:p>
        </p:txBody>
      </p:sp>
      <p:sp>
        <p:nvSpPr>
          <p:cNvPr id="113" name="直接连接符 22"/>
          <p:cNvSpPr/>
          <p:nvPr/>
        </p:nvSpPr>
        <p:spPr>
          <a:xfrm flipH="1">
            <a:off x="2572392" y="1523046"/>
            <a:ext cx="1" cy="1491873"/>
          </a:xfrm>
          <a:prstGeom prst="line">
            <a:avLst/>
          </a:prstGeom>
          <a:ln w="6350">
            <a:solidFill>
              <a:srgbClr val="FDFDFD">
                <a:alpha val="7499"/>
              </a:srgbClr>
            </a:solidFill>
            <a:miter/>
          </a:ln>
        </p:spPr>
        <p:txBody>
          <a:bodyPr lIns="45719" rIns="45719"/>
          <a:lstStyle/>
          <a:p>
            <a:pPr/>
          </a:p>
        </p:txBody>
      </p:sp>
      <p:sp>
        <p:nvSpPr>
          <p:cNvPr id="114" name="直接连接符 23"/>
          <p:cNvSpPr/>
          <p:nvPr/>
        </p:nvSpPr>
        <p:spPr>
          <a:xfrm>
            <a:off x="8190461" y="4257657"/>
            <a:ext cx="1271017" cy="1"/>
          </a:xfrm>
          <a:prstGeom prst="line">
            <a:avLst/>
          </a:prstGeom>
          <a:ln w="6350">
            <a:solidFill>
              <a:srgbClr val="FDFDFD">
                <a:alpha val="7499"/>
              </a:srgbClr>
            </a:solidFill>
            <a:miter/>
          </a:ln>
        </p:spPr>
        <p:txBody>
          <a:bodyPr lIns="45719" rIns="45719"/>
          <a:lstStyle/>
          <a:p>
            <a:pPr/>
          </a:p>
        </p:txBody>
      </p:sp>
      <p:pic>
        <p:nvPicPr>
          <p:cNvPr id="115" name="pasted-image.tiff" descr="pasted-image.tiff"/>
          <p:cNvPicPr>
            <a:picLocks noChangeAspect="1"/>
          </p:cNvPicPr>
          <p:nvPr/>
        </p:nvPicPr>
        <p:blipFill>
          <a:blip r:embed="rId2">
            <a:extLst/>
          </a:blip>
          <a:stretch>
            <a:fillRect/>
          </a:stretch>
        </p:blipFill>
        <p:spPr>
          <a:xfrm>
            <a:off x="2275988" y="902002"/>
            <a:ext cx="7922206" cy="445005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cover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2" presetID="15" grpId="1" fill="hold">
                                  <p:stCondLst>
                                    <p:cond delay="0"/>
                                  </p:stCondLst>
                                  <p:iterate type="el" backwards="0">
                                    <p:tmAbs val="0"/>
                                  </p:iterate>
                                  <p:childTnLst>
                                    <p:set>
                                      <p:cBhvr>
                                        <p:cTn id="6" fill="hold"/>
                                        <p:tgtEl>
                                          <p:spTgt spid="110"/>
                                        </p:tgtEl>
                                        <p:attrNameLst>
                                          <p:attrName>style.visibility</p:attrName>
                                        </p:attrNameLst>
                                      </p:cBhvr>
                                      <p:to>
                                        <p:strVal val="visible"/>
                                      </p:to>
                                    </p:set>
                                    <p:anim calcmode="lin" valueType="num">
                                      <p:cBhvr>
                                        <p:cTn id="7" dur="600" fill="hold"/>
                                        <p:tgtEl>
                                          <p:spTgt spid="110"/>
                                        </p:tgtEl>
                                        <p:attrNameLst>
                                          <p:attrName>ppt_w</p:attrName>
                                        </p:attrNameLst>
                                      </p:cBhvr>
                                      <p:tavLst>
                                        <p:tav tm="0">
                                          <p:val>
                                            <p:fltVal val="0"/>
                                          </p:val>
                                        </p:tav>
                                        <p:tav tm="100000">
                                          <p:val>
                                            <p:strVal val="#ppt_w"/>
                                          </p:val>
                                        </p:tav>
                                      </p:tavLst>
                                    </p:anim>
                                    <p:anim calcmode="lin" valueType="num">
                                      <p:cBhvr>
                                        <p:cTn id="8" dur="600" fill="hold"/>
                                        <p:tgtEl>
                                          <p:spTgt spid="110"/>
                                        </p:tgtEl>
                                        <p:attrNameLst>
                                          <p:attrName>ppt_h</p:attrName>
                                        </p:attrNameLst>
                                      </p:cBhvr>
                                      <p:tavLst>
                                        <p:tav tm="0">
                                          <p:val>
                                            <p:fltVal val="0"/>
                                          </p:val>
                                        </p:tav>
                                        <p:tav tm="100000">
                                          <p:val>
                                            <p:strVal val="#ppt_h"/>
                                          </p:val>
                                        </p:tav>
                                      </p:tavLst>
                                    </p:anim>
                                    <p:anim calcmode="lin" valueType="num">
                                      <p:cBhvr>
                                        <p:cTn id="9" dur="600" fill="hold"/>
                                        <p:tgtEl>
                                          <p:spTgt spid="110"/>
                                        </p:tgtEl>
                                        <p:attrNameLst>
                                          <p:attrName>ppt_x</p:attrName>
                                        </p:attrNameLst>
                                      </p:cBhvr>
                                      <p:tavLst>
                                        <p:tav tm="0" fmla="#ppt_x+(cos(-2*pi*(1-$))*-#ppt_x-sin(-2*pi*(1-$))*(1-#ppt_y))*(1-$)">
                                          <p:val>
                                            <p:fltVal val="0"/>
                                          </p:val>
                                        </p:tav>
                                        <p:tav tm="100000">
                                          <p:val>
                                            <p:fltVal val="1"/>
                                          </p:val>
                                        </p:tav>
                                      </p:tavLst>
                                    </p:anim>
                                    <p:anim calcmode="lin" valueType="num">
                                      <p:cBhvr>
                                        <p:cTn id="10" dur="600" fill="hold"/>
                                        <p:tgtEl>
                                          <p:spTgt spid="110"/>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600"/>
                            </p:stCondLst>
                            <p:childTnLst>
                              <p:par>
                                <p:cTn id="12" presetClass="entr" nodeType="afterEffect" presetSubtype="12" presetID="15" grpId="2" fill="hold">
                                  <p:stCondLst>
                                    <p:cond delay="0"/>
                                  </p:stCondLst>
                                  <p:iterate type="el" backwards="0">
                                    <p:tmAbs val="0"/>
                                  </p:iterate>
                                  <p:childTnLst>
                                    <p:set>
                                      <p:cBhvr>
                                        <p:cTn id="13" fill="hold"/>
                                        <p:tgtEl>
                                          <p:spTgt spid="111"/>
                                        </p:tgtEl>
                                        <p:attrNameLst>
                                          <p:attrName>style.visibility</p:attrName>
                                        </p:attrNameLst>
                                      </p:cBhvr>
                                      <p:to>
                                        <p:strVal val="visible"/>
                                      </p:to>
                                    </p:set>
                                    <p:anim calcmode="lin" valueType="num">
                                      <p:cBhvr>
                                        <p:cTn id="14" dur="600" fill="hold"/>
                                        <p:tgtEl>
                                          <p:spTgt spid="111"/>
                                        </p:tgtEl>
                                        <p:attrNameLst>
                                          <p:attrName>ppt_w</p:attrName>
                                        </p:attrNameLst>
                                      </p:cBhvr>
                                      <p:tavLst>
                                        <p:tav tm="0">
                                          <p:val>
                                            <p:fltVal val="0"/>
                                          </p:val>
                                        </p:tav>
                                        <p:tav tm="100000">
                                          <p:val>
                                            <p:strVal val="#ppt_w"/>
                                          </p:val>
                                        </p:tav>
                                      </p:tavLst>
                                    </p:anim>
                                    <p:anim calcmode="lin" valueType="num">
                                      <p:cBhvr>
                                        <p:cTn id="15" dur="600" fill="hold"/>
                                        <p:tgtEl>
                                          <p:spTgt spid="111"/>
                                        </p:tgtEl>
                                        <p:attrNameLst>
                                          <p:attrName>ppt_h</p:attrName>
                                        </p:attrNameLst>
                                      </p:cBhvr>
                                      <p:tavLst>
                                        <p:tav tm="0">
                                          <p:val>
                                            <p:fltVal val="0"/>
                                          </p:val>
                                        </p:tav>
                                        <p:tav tm="100000">
                                          <p:val>
                                            <p:strVal val="#ppt_h"/>
                                          </p:val>
                                        </p:tav>
                                      </p:tavLst>
                                    </p:anim>
                                    <p:anim calcmode="lin" valueType="num">
                                      <p:cBhvr>
                                        <p:cTn id="16" dur="600" fill="hold"/>
                                        <p:tgtEl>
                                          <p:spTgt spid="111"/>
                                        </p:tgtEl>
                                        <p:attrNameLst>
                                          <p:attrName>ppt_x</p:attrName>
                                        </p:attrNameLst>
                                      </p:cBhvr>
                                      <p:tavLst>
                                        <p:tav tm="0" fmla="#ppt_x+(cos(-2*pi*(1-$))*-#ppt_x-sin(-2*pi*(1-$))*(1-#ppt_y))*(1-$)">
                                          <p:val>
                                            <p:fltVal val="0"/>
                                          </p:val>
                                        </p:tav>
                                        <p:tav tm="100000">
                                          <p:val>
                                            <p:fltVal val="1"/>
                                          </p:val>
                                        </p:tav>
                                      </p:tavLst>
                                    </p:anim>
                                    <p:anim calcmode="lin" valueType="num">
                                      <p:cBhvr>
                                        <p:cTn id="17" dur="600" fill="hold"/>
                                        <p:tgtEl>
                                          <p:spTgt spid="111"/>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1200"/>
                            </p:stCondLst>
                            <p:childTnLst>
                              <p:par>
                                <p:cTn id="19" presetClass="entr" nodeType="afterEffect" presetSubtype="4" presetID="22" grpId="3" fill="hold">
                                  <p:stCondLst>
                                    <p:cond delay="0"/>
                                  </p:stCondLst>
                                  <p:iterate type="el" backwards="0">
                                    <p:tmAbs val="0"/>
                                  </p:iterate>
                                  <p:childTnLst>
                                    <p:set>
                                      <p:cBhvr>
                                        <p:cTn id="20" fill="hold"/>
                                        <p:tgtEl>
                                          <p:spTgt spid="112"/>
                                        </p:tgtEl>
                                        <p:attrNameLst>
                                          <p:attrName>style.visibility</p:attrName>
                                        </p:attrNameLst>
                                      </p:cBhvr>
                                      <p:to>
                                        <p:strVal val="visible"/>
                                      </p:to>
                                    </p:set>
                                    <p:animEffect filter="wipe(down)" transition="in">
                                      <p:cBhvr>
                                        <p:cTn id="21" dur="500"/>
                                        <p:tgtEl>
                                          <p:spTgt spid="112"/>
                                        </p:tgtEl>
                                      </p:cBhvr>
                                    </p:animEffect>
                                  </p:childTnLst>
                                </p:cTn>
                              </p:par>
                            </p:childTnLst>
                          </p:cTn>
                        </p:par>
                        <p:par>
                          <p:cTn id="22" fill="hold">
                            <p:stCondLst>
                              <p:cond delay="1700"/>
                            </p:stCondLst>
                            <p:childTnLst>
                              <p:par>
                                <p:cTn id="23" presetClass="entr" nodeType="afterEffect" presetSubtype="4" presetID="22" grpId="4" fill="hold">
                                  <p:stCondLst>
                                    <p:cond delay="0"/>
                                  </p:stCondLst>
                                  <p:iterate type="el" backwards="0">
                                    <p:tmAbs val="0"/>
                                  </p:iterate>
                                  <p:childTnLst>
                                    <p:set>
                                      <p:cBhvr>
                                        <p:cTn id="24" fill="hold"/>
                                        <p:tgtEl>
                                          <p:spTgt spid="113"/>
                                        </p:tgtEl>
                                        <p:attrNameLst>
                                          <p:attrName>style.visibility</p:attrName>
                                        </p:attrNameLst>
                                      </p:cBhvr>
                                      <p:to>
                                        <p:strVal val="visible"/>
                                      </p:to>
                                    </p:set>
                                    <p:animEffect filter="wipe(down)" transition="in">
                                      <p:cBhvr>
                                        <p:cTn id="25" dur="500"/>
                                        <p:tgtEl>
                                          <p:spTgt spid="113"/>
                                        </p:tgtEl>
                                      </p:cBhvr>
                                    </p:animEffect>
                                  </p:childTnLst>
                                </p:cTn>
                              </p:par>
                            </p:childTnLst>
                          </p:cTn>
                        </p:par>
                        <p:par>
                          <p:cTn id="26" fill="hold">
                            <p:stCondLst>
                              <p:cond delay="2200"/>
                            </p:stCondLst>
                            <p:childTnLst>
                              <p:par>
                                <p:cTn id="27" presetClass="entr" nodeType="afterEffect" presetSubtype="4" presetID="22" grpId="5" fill="hold">
                                  <p:stCondLst>
                                    <p:cond delay="0"/>
                                  </p:stCondLst>
                                  <p:iterate type="el" backwards="0">
                                    <p:tmAbs val="0"/>
                                  </p:iterate>
                                  <p:childTnLst>
                                    <p:set>
                                      <p:cBhvr>
                                        <p:cTn id="28" fill="hold"/>
                                        <p:tgtEl>
                                          <p:spTgt spid="114"/>
                                        </p:tgtEl>
                                        <p:attrNameLst>
                                          <p:attrName>style.visibility</p:attrName>
                                        </p:attrNameLst>
                                      </p:cBhvr>
                                      <p:to>
                                        <p:strVal val="visible"/>
                                      </p:to>
                                    </p:set>
                                    <p:animEffect filter="wipe(down)" transition="in">
                                      <p:cBhvr>
                                        <p:cTn id="29" dur="500"/>
                                        <p:tgtEl>
                                          <p:spTgt spid="1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1" grpId="2"/>
      <p:bldP build="whole" bldLvl="1" animBg="1" rev="0" advAuto="0" spid="113" grpId="4"/>
      <p:bldP build="whole" bldLvl="1" animBg="1" rev="0" advAuto="0" spid="110" grpId="1"/>
      <p:bldP build="whole" bldLvl="1" animBg="1" rev="0" advAuto="0" spid="114" grpId="5"/>
      <p:bldP build="whole" bldLvl="1" animBg="1" rev="0" advAuto="0" spid="112" grpId="3"/>
    </p:bldLst>
  </p:timing>
</p:sld>
</file>

<file path=ppt/theme/theme1.xml><?xml version="1.0" encoding="utf-8"?>
<a:theme xmlns:a="http://schemas.openxmlformats.org/drawingml/2006/main" xmlns:r="http://schemas.openxmlformats.org/officeDocument/2006/relationships" name="Office 主题">
  <a:themeElements>
    <a:clrScheme name="Office 主题">
      <a:dk1>
        <a:srgbClr val="000000"/>
      </a:dk1>
      <a:lt1>
        <a:srgbClr val="FFFFFF"/>
      </a:lt1>
      <a:dk2>
        <a:srgbClr val="A7A7A7"/>
      </a:dk2>
      <a:lt2>
        <a:srgbClr val="535353"/>
      </a:lt2>
      <a:accent1>
        <a:srgbClr val="F2F2F2"/>
      </a:accent1>
      <a:accent2>
        <a:srgbClr val="8F8F8F"/>
      </a:accent2>
      <a:accent3>
        <a:srgbClr val="707070"/>
      </a:accent3>
      <a:accent4>
        <a:srgbClr val="FFC000"/>
      </a:accent4>
      <a:accent5>
        <a:srgbClr val="4472C4"/>
      </a:accent5>
      <a:accent6>
        <a:srgbClr val="70AD47"/>
      </a:accent6>
      <a:hlink>
        <a:srgbClr val="0000FF"/>
      </a:hlink>
      <a:folHlink>
        <a:srgbClr val="FF00FF"/>
      </a:folHlink>
    </a:clrScheme>
    <a:fontScheme name="Office 主题">
      <a:majorFont>
        <a:latin typeface="Calibri"/>
        <a:ea typeface="Calibri"/>
        <a:cs typeface="Calibri"/>
      </a:majorFont>
      <a:minorFont>
        <a:latin typeface="Helvetica"/>
        <a:ea typeface="Helvetica"/>
        <a:cs typeface="Helvetica"/>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2">
                <a:lumOff val="44000"/>
              </a:schemeClr>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2">
                <a:lumOff val="44000"/>
              </a:schemeClr>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主题">
  <a:themeElements>
    <a:clrScheme name="Office 主题">
      <a:dk1>
        <a:srgbClr val="000000"/>
      </a:dk1>
      <a:lt1>
        <a:srgbClr val="FFFFFF"/>
      </a:lt1>
      <a:dk2>
        <a:srgbClr val="A7A7A7"/>
      </a:dk2>
      <a:lt2>
        <a:srgbClr val="535353"/>
      </a:lt2>
      <a:accent1>
        <a:srgbClr val="F2F2F2"/>
      </a:accent1>
      <a:accent2>
        <a:srgbClr val="8F8F8F"/>
      </a:accent2>
      <a:accent3>
        <a:srgbClr val="707070"/>
      </a:accent3>
      <a:accent4>
        <a:srgbClr val="FFC000"/>
      </a:accent4>
      <a:accent5>
        <a:srgbClr val="4472C4"/>
      </a:accent5>
      <a:accent6>
        <a:srgbClr val="70AD47"/>
      </a:accent6>
      <a:hlink>
        <a:srgbClr val="0000FF"/>
      </a:hlink>
      <a:folHlink>
        <a:srgbClr val="FF00FF"/>
      </a:folHlink>
    </a:clrScheme>
    <a:fontScheme name="Office 主题">
      <a:majorFont>
        <a:latin typeface="Calibri"/>
        <a:ea typeface="Calibri"/>
        <a:cs typeface="Calibri"/>
      </a:majorFont>
      <a:minorFont>
        <a:latin typeface="Helvetica"/>
        <a:ea typeface="Helvetica"/>
        <a:cs typeface="Helvetica"/>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2">
                <a:lumOff val="44000"/>
              </a:schemeClr>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2">
                <a:lumOff val="44000"/>
              </a:schemeClr>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